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57" r:id="rId6"/>
    <p:sldId id="259" r:id="rId7"/>
    <p:sldId id="269" r:id="rId8"/>
    <p:sldId id="260" r:id="rId9"/>
    <p:sldId id="261" r:id="rId10"/>
    <p:sldId id="262" r:id="rId11"/>
    <p:sldId id="263" r:id="rId12"/>
    <p:sldId id="264" r:id="rId13"/>
    <p:sldId id="258" r:id="rId14"/>
    <p:sldId id="270" r:id="rId15"/>
    <p:sldId id="265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POLDINA Vitković" initials="LV" lastIdx="2" clrIdx="0">
    <p:extLst>
      <p:ext uri="{19B8F6BF-5375-455C-9EA6-DF929625EA0E}">
        <p15:presenceInfo xmlns="" xmlns:p15="http://schemas.microsoft.com/office/powerpoint/2012/main" userId="LEOPOLDINA Vitko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ED5"/>
    <a:srgbClr val="33CCCC"/>
    <a:srgbClr val="FF0000"/>
    <a:srgbClr val="CC0099"/>
    <a:srgbClr val="66FF99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F8095-19C0-4DBB-A7E0-5CD59496C966}" v="122" dt="2019-04-17T17:59:06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364F8095-19C0-4DBB-A7E0-5CD59496C966}"/>
    <pc:docChg chg="undo redo custSel mod addSld modSld sldOrd">
      <pc:chgData name="LEOPOLDINA Vitković" userId="de5d8406-09fa-41fa-8d28-8a7ba852ce89" providerId="ADAL" clId="{364F8095-19C0-4DBB-A7E0-5CD59496C966}" dt="2019-04-17T17:59:11.260" v="1599" actId="1076"/>
      <pc:docMkLst>
        <pc:docMk/>
      </pc:docMkLst>
      <pc:sldChg chg="modSp">
        <pc:chgData name="LEOPOLDINA Vitković" userId="de5d8406-09fa-41fa-8d28-8a7ba852ce89" providerId="ADAL" clId="{364F8095-19C0-4DBB-A7E0-5CD59496C966}" dt="2019-04-07T18:26:00.104" v="1064" actId="114"/>
        <pc:sldMkLst>
          <pc:docMk/>
          <pc:sldMk cId="1295365979" sldId="256"/>
        </pc:sldMkLst>
        <pc:spChg chg="mod">
          <ac:chgData name="LEOPOLDINA Vitković" userId="de5d8406-09fa-41fa-8d28-8a7ba852ce89" providerId="ADAL" clId="{364F8095-19C0-4DBB-A7E0-5CD59496C966}" dt="2019-04-07T18:26:00.104" v="1064" actId="114"/>
          <ac:spMkLst>
            <pc:docMk/>
            <pc:sldMk cId="1295365979" sldId="256"/>
            <ac:spMk id="2" creationId="{767EF90D-CD4C-40F6-9F20-475D891EEDE9}"/>
          </ac:spMkLst>
        </pc:spChg>
      </pc:sldChg>
      <pc:sldChg chg="addSp delSp modSp mod setBg">
        <pc:chgData name="LEOPOLDINA Vitković" userId="de5d8406-09fa-41fa-8d28-8a7ba852ce89" providerId="ADAL" clId="{364F8095-19C0-4DBB-A7E0-5CD59496C966}" dt="2019-04-12T16:40:21.809" v="1547" actId="1076"/>
        <pc:sldMkLst>
          <pc:docMk/>
          <pc:sldMk cId="744920434" sldId="257"/>
        </pc:sldMkLst>
        <pc:spChg chg="del mod">
          <ac:chgData name="LEOPOLDINA Vitković" userId="de5d8406-09fa-41fa-8d28-8a7ba852ce89" providerId="ADAL" clId="{364F8095-19C0-4DBB-A7E0-5CD59496C966}" dt="2019-04-07T13:07:22.213" v="968"/>
          <ac:spMkLst>
            <pc:docMk/>
            <pc:sldMk cId="744920434" sldId="257"/>
            <ac:spMk id="2" creationId="{1DED10A1-2BD4-4DBB-9F2E-F8A1872CF915}"/>
          </ac:spMkLst>
        </pc:spChg>
        <pc:spChg chg="add mod">
          <ac:chgData name="LEOPOLDINA Vitković" userId="de5d8406-09fa-41fa-8d28-8a7ba852ce89" providerId="ADAL" clId="{364F8095-19C0-4DBB-A7E0-5CD59496C966}" dt="2019-04-12T16:38:46.393" v="1502" actId="113"/>
          <ac:spMkLst>
            <pc:docMk/>
            <pc:sldMk cId="744920434" sldId="257"/>
            <ac:spMk id="2" creationId="{9FFABEB4-4494-481E-97F5-77ABE8A048E2}"/>
          </ac:spMkLst>
        </pc:spChg>
        <pc:spChg chg="mod ord">
          <ac:chgData name="LEOPOLDINA Vitković" userId="de5d8406-09fa-41fa-8d28-8a7ba852ce89" providerId="ADAL" clId="{364F8095-19C0-4DBB-A7E0-5CD59496C966}" dt="2019-04-12T16:40:21.809" v="1547" actId="1076"/>
          <ac:spMkLst>
            <pc:docMk/>
            <pc:sldMk cId="744920434" sldId="257"/>
            <ac:spMk id="3" creationId="{F707C61B-9044-4645-AA23-2C5F23CA8AB0}"/>
          </ac:spMkLst>
        </pc:spChg>
        <pc:picChg chg="add del mod ord">
          <ac:chgData name="LEOPOLDINA Vitković" userId="de5d8406-09fa-41fa-8d28-8a7ba852ce89" providerId="ADAL" clId="{364F8095-19C0-4DBB-A7E0-5CD59496C966}" dt="2019-04-12T16:38:00.337" v="1486" actId="478"/>
          <ac:picMkLst>
            <pc:docMk/>
            <pc:sldMk cId="744920434" sldId="257"/>
            <ac:picMk id="4" creationId="{6F9EEEC0-8D0C-40DA-A1CA-E03739980005}"/>
          </ac:picMkLst>
        </pc:picChg>
        <pc:picChg chg="add del mod">
          <ac:chgData name="LEOPOLDINA Vitković" userId="de5d8406-09fa-41fa-8d28-8a7ba852ce89" providerId="ADAL" clId="{364F8095-19C0-4DBB-A7E0-5CD59496C966}" dt="2019-04-10T11:23:29.924" v="1252" actId="478"/>
          <ac:picMkLst>
            <pc:docMk/>
            <pc:sldMk cId="744920434" sldId="257"/>
            <ac:picMk id="5" creationId="{668CAECA-6B37-49E8-9C1E-D80EF0987749}"/>
          </ac:picMkLst>
        </pc:picChg>
        <pc:picChg chg="add mod">
          <ac:chgData name="LEOPOLDINA Vitković" userId="de5d8406-09fa-41fa-8d28-8a7ba852ce89" providerId="ADAL" clId="{364F8095-19C0-4DBB-A7E0-5CD59496C966}" dt="2019-04-12T16:40:12.405" v="1545" actId="1076"/>
          <ac:picMkLst>
            <pc:docMk/>
            <pc:sldMk cId="744920434" sldId="257"/>
            <ac:picMk id="6" creationId="{9BB0F0E6-352A-43C2-AB18-1688623D70C4}"/>
          </ac:picMkLst>
        </pc:picChg>
        <pc:picChg chg="add del mod">
          <ac:chgData name="LEOPOLDINA Vitković" userId="de5d8406-09fa-41fa-8d28-8a7ba852ce89" providerId="ADAL" clId="{364F8095-19C0-4DBB-A7E0-5CD59496C966}" dt="2019-04-10T11:21:52.368" v="1245" actId="478"/>
          <ac:picMkLst>
            <pc:docMk/>
            <pc:sldMk cId="744920434" sldId="257"/>
            <ac:picMk id="6" creationId="{A5876A19-1C79-44D0-8EAB-C23F8E634BAD}"/>
          </ac:picMkLst>
        </pc:picChg>
        <pc:picChg chg="add mod">
          <ac:chgData name="LEOPOLDINA Vitković" userId="de5d8406-09fa-41fa-8d28-8a7ba852ce89" providerId="ADAL" clId="{364F8095-19C0-4DBB-A7E0-5CD59496C966}" dt="2019-04-12T16:40:14.733" v="1546" actId="1076"/>
          <ac:picMkLst>
            <pc:docMk/>
            <pc:sldMk cId="744920434" sldId="257"/>
            <ac:picMk id="7" creationId="{98F21393-5D55-4AF5-824B-52F8C51EDD40}"/>
          </ac:picMkLst>
        </pc:picChg>
        <pc:picChg chg="add del">
          <ac:chgData name="LEOPOLDINA Vitković" userId="de5d8406-09fa-41fa-8d28-8a7ba852ce89" providerId="ADAL" clId="{364F8095-19C0-4DBB-A7E0-5CD59496C966}" dt="2019-04-10T10:18:26.722" v="1142" actId="26606"/>
          <ac:picMkLst>
            <pc:docMk/>
            <pc:sldMk cId="744920434" sldId="257"/>
            <ac:picMk id="11" creationId="{DD257392-088E-4D55-B128-FFD59A895D80}"/>
          </ac:picMkLst>
        </pc:picChg>
      </pc:sldChg>
      <pc:sldChg chg="addSp modSp add addCm delCm">
        <pc:chgData name="LEOPOLDINA Vitković" userId="de5d8406-09fa-41fa-8d28-8a7ba852ce89" providerId="ADAL" clId="{364F8095-19C0-4DBB-A7E0-5CD59496C966}" dt="2019-04-07T13:13:10.886" v="1055" actId="1076"/>
        <pc:sldMkLst>
          <pc:docMk/>
          <pc:sldMk cId="196102588" sldId="258"/>
        </pc:sldMkLst>
        <pc:spChg chg="mod">
          <ac:chgData name="LEOPOLDINA Vitković" userId="de5d8406-09fa-41fa-8d28-8a7ba852ce89" providerId="ADAL" clId="{364F8095-19C0-4DBB-A7E0-5CD59496C966}" dt="2019-04-07T13:13:07.662" v="1054" actId="1076"/>
          <ac:spMkLst>
            <pc:docMk/>
            <pc:sldMk cId="196102588" sldId="258"/>
            <ac:spMk id="2" creationId="{EAFEEE92-0E6A-41DC-97A0-2302DAA3B717}"/>
          </ac:spMkLst>
        </pc:spChg>
        <pc:spChg chg="mod">
          <ac:chgData name="LEOPOLDINA Vitković" userId="de5d8406-09fa-41fa-8d28-8a7ba852ce89" providerId="ADAL" clId="{364F8095-19C0-4DBB-A7E0-5CD59496C966}" dt="2019-04-07T13:13:10.886" v="1055" actId="1076"/>
          <ac:spMkLst>
            <pc:docMk/>
            <pc:sldMk cId="196102588" sldId="258"/>
            <ac:spMk id="3" creationId="{C708BD93-499E-4182-A015-ED6247705E6C}"/>
          </ac:spMkLst>
        </pc:spChg>
        <pc:spChg chg="add mod">
          <ac:chgData name="LEOPOLDINA Vitković" userId="de5d8406-09fa-41fa-8d28-8a7ba852ce89" providerId="ADAL" clId="{364F8095-19C0-4DBB-A7E0-5CD59496C966}" dt="2019-04-07T13:12:41.157" v="1051" actId="1076"/>
          <ac:spMkLst>
            <pc:docMk/>
            <pc:sldMk cId="196102588" sldId="258"/>
            <ac:spMk id="4" creationId="{2E139A96-D64F-4F2D-A921-B7A249AE473B}"/>
          </ac:spMkLst>
        </pc:spChg>
        <pc:spChg chg="add mod">
          <ac:chgData name="LEOPOLDINA Vitković" userId="de5d8406-09fa-41fa-8d28-8a7ba852ce89" providerId="ADAL" clId="{364F8095-19C0-4DBB-A7E0-5CD59496C966}" dt="2019-04-07T13:12:36.332" v="1050" actId="1076"/>
          <ac:spMkLst>
            <pc:docMk/>
            <pc:sldMk cId="196102588" sldId="258"/>
            <ac:spMk id="5" creationId="{3B6F7D31-BC81-4A6E-B36E-FCEB604D9C34}"/>
          </ac:spMkLst>
        </pc:spChg>
        <pc:picChg chg="add mod">
          <ac:chgData name="LEOPOLDINA Vitković" userId="de5d8406-09fa-41fa-8d28-8a7ba852ce89" providerId="ADAL" clId="{364F8095-19C0-4DBB-A7E0-5CD59496C966}" dt="2019-04-07T13:03:18.638" v="893" actId="1076"/>
          <ac:picMkLst>
            <pc:docMk/>
            <pc:sldMk cId="196102588" sldId="258"/>
            <ac:picMk id="6" creationId="{5C75904C-BEF8-44CA-907E-13568AC609C0}"/>
          </ac:picMkLst>
        </pc:picChg>
      </pc:sldChg>
      <pc:sldChg chg="addSp modSp add mod setBg">
        <pc:chgData name="LEOPOLDINA Vitković" userId="de5d8406-09fa-41fa-8d28-8a7ba852ce89" providerId="ADAL" clId="{364F8095-19C0-4DBB-A7E0-5CD59496C966}" dt="2019-04-13T14:03:33.168" v="1548" actId="2711"/>
        <pc:sldMkLst>
          <pc:docMk/>
          <pc:sldMk cId="199956881" sldId="259"/>
        </pc:sldMkLst>
        <pc:spChg chg="mod">
          <ac:chgData name="LEOPOLDINA Vitković" userId="de5d8406-09fa-41fa-8d28-8a7ba852ce89" providerId="ADAL" clId="{364F8095-19C0-4DBB-A7E0-5CD59496C966}" dt="2019-04-07T13:09:03.353" v="997" actId="113"/>
          <ac:spMkLst>
            <pc:docMk/>
            <pc:sldMk cId="199956881" sldId="259"/>
            <ac:spMk id="2" creationId="{0A4AB422-95AE-423E-84EE-E702948FB01E}"/>
          </ac:spMkLst>
        </pc:spChg>
        <pc:spChg chg="mod">
          <ac:chgData name="LEOPOLDINA Vitković" userId="de5d8406-09fa-41fa-8d28-8a7ba852ce89" providerId="ADAL" clId="{364F8095-19C0-4DBB-A7E0-5CD59496C966}" dt="2019-04-13T14:03:33.168" v="1548" actId="2711"/>
          <ac:spMkLst>
            <pc:docMk/>
            <pc:sldMk cId="199956881" sldId="259"/>
            <ac:spMk id="3" creationId="{C4CD3B1F-9B3D-4390-BD24-AD9AF071AF84}"/>
          </ac:spMkLst>
        </pc:spChg>
        <pc:picChg chg="add mod">
          <ac:chgData name="LEOPOLDINA Vitković" userId="de5d8406-09fa-41fa-8d28-8a7ba852ce89" providerId="ADAL" clId="{364F8095-19C0-4DBB-A7E0-5CD59496C966}" dt="2019-04-12T15:28:39.480" v="1317" actId="1076"/>
          <ac:picMkLst>
            <pc:docMk/>
            <pc:sldMk cId="199956881" sldId="259"/>
            <ac:picMk id="4" creationId="{49A0F56C-F51D-4F57-9523-D1C71A1F15C9}"/>
          </ac:picMkLst>
        </pc:picChg>
        <pc:picChg chg="add mod">
          <ac:chgData name="LEOPOLDINA Vitković" userId="de5d8406-09fa-41fa-8d28-8a7ba852ce89" providerId="ADAL" clId="{364F8095-19C0-4DBB-A7E0-5CD59496C966}" dt="2019-04-12T15:31:36.055" v="1356" actId="14100"/>
          <ac:picMkLst>
            <pc:docMk/>
            <pc:sldMk cId="199956881" sldId="259"/>
            <ac:picMk id="6" creationId="{C30F1E80-E19A-460C-BCCE-219A437CEF9B}"/>
          </ac:picMkLst>
        </pc:picChg>
      </pc:sldChg>
      <pc:sldChg chg="addSp delSp modSp add addCm delCm">
        <pc:chgData name="LEOPOLDINA Vitković" userId="de5d8406-09fa-41fa-8d28-8a7ba852ce89" providerId="ADAL" clId="{364F8095-19C0-4DBB-A7E0-5CD59496C966}" dt="2019-04-13T14:03:54.139" v="1551" actId="113"/>
        <pc:sldMkLst>
          <pc:docMk/>
          <pc:sldMk cId="2561516193" sldId="260"/>
        </pc:sldMkLst>
        <pc:spChg chg="mod">
          <ac:chgData name="LEOPOLDINA Vitković" userId="de5d8406-09fa-41fa-8d28-8a7ba852ce89" providerId="ADAL" clId="{364F8095-19C0-4DBB-A7E0-5CD59496C966}" dt="2019-04-10T11:21:18.376" v="1244" actId="122"/>
          <ac:spMkLst>
            <pc:docMk/>
            <pc:sldMk cId="2561516193" sldId="260"/>
            <ac:spMk id="2" creationId="{FE5B7244-4CD3-4D79-9F2C-BB3DCD4951DC}"/>
          </ac:spMkLst>
        </pc:spChg>
        <pc:spChg chg="mod">
          <ac:chgData name="LEOPOLDINA Vitković" userId="de5d8406-09fa-41fa-8d28-8a7ba852ce89" providerId="ADAL" clId="{364F8095-19C0-4DBB-A7E0-5CD59496C966}" dt="2019-04-13T14:03:45.329" v="1549" actId="113"/>
          <ac:spMkLst>
            <pc:docMk/>
            <pc:sldMk cId="2561516193" sldId="260"/>
            <ac:spMk id="3" creationId="{AA0D2C2E-3646-4730-B57D-9D86B75F1161}"/>
          </ac:spMkLst>
        </pc:spChg>
        <pc:spChg chg="add mod">
          <ac:chgData name="LEOPOLDINA Vitković" userId="de5d8406-09fa-41fa-8d28-8a7ba852ce89" providerId="ADAL" clId="{364F8095-19C0-4DBB-A7E0-5CD59496C966}" dt="2019-04-10T11:19:26.033" v="1209" actId="1076"/>
          <ac:spMkLst>
            <pc:docMk/>
            <pc:sldMk cId="2561516193" sldId="260"/>
            <ac:spMk id="4" creationId="{0F4B3E73-7A16-4EFA-BC43-AE445AD24AAE}"/>
          </ac:spMkLst>
        </pc:spChg>
        <pc:spChg chg="add del mod">
          <ac:chgData name="LEOPOLDINA Vitković" userId="de5d8406-09fa-41fa-8d28-8a7ba852ce89" providerId="ADAL" clId="{364F8095-19C0-4DBB-A7E0-5CD59496C966}" dt="2019-04-10T11:19:42.482" v="1214"/>
          <ac:spMkLst>
            <pc:docMk/>
            <pc:sldMk cId="2561516193" sldId="260"/>
            <ac:spMk id="5" creationId="{68B93046-D81B-4DE2-96FD-8F27F0D0D496}"/>
          </ac:spMkLst>
        </pc:spChg>
        <pc:spChg chg="add mod">
          <ac:chgData name="LEOPOLDINA Vitković" userId="de5d8406-09fa-41fa-8d28-8a7ba852ce89" providerId="ADAL" clId="{364F8095-19C0-4DBB-A7E0-5CD59496C966}" dt="2019-04-13T14:03:49.968" v="1550" actId="113"/>
          <ac:spMkLst>
            <pc:docMk/>
            <pc:sldMk cId="2561516193" sldId="260"/>
            <ac:spMk id="6" creationId="{1597A16C-C90D-462A-9B2C-A92F4DF3DC89}"/>
          </ac:spMkLst>
        </pc:spChg>
        <pc:spChg chg="add mod">
          <ac:chgData name="LEOPOLDINA Vitković" userId="de5d8406-09fa-41fa-8d28-8a7ba852ce89" providerId="ADAL" clId="{364F8095-19C0-4DBB-A7E0-5CD59496C966}" dt="2019-04-13T14:03:54.139" v="1551" actId="113"/>
          <ac:spMkLst>
            <pc:docMk/>
            <pc:sldMk cId="2561516193" sldId="260"/>
            <ac:spMk id="7" creationId="{AE6E979C-7F4C-48CF-8E7F-2E45C609EC83}"/>
          </ac:spMkLst>
        </pc:spChg>
        <pc:picChg chg="add mod">
          <ac:chgData name="LEOPOLDINA Vitković" userId="de5d8406-09fa-41fa-8d28-8a7ba852ce89" providerId="ADAL" clId="{364F8095-19C0-4DBB-A7E0-5CD59496C966}" dt="2019-04-11T17:29:44.758" v="1295" actId="1076"/>
          <ac:picMkLst>
            <pc:docMk/>
            <pc:sldMk cId="2561516193" sldId="260"/>
            <ac:picMk id="8" creationId="{3FC3F8B0-1655-4211-A44F-3F56A5F197F4}"/>
          </ac:picMkLst>
        </pc:picChg>
        <pc:picChg chg="add mod">
          <ac:chgData name="LEOPOLDINA Vitković" userId="de5d8406-09fa-41fa-8d28-8a7ba852ce89" providerId="ADAL" clId="{364F8095-19C0-4DBB-A7E0-5CD59496C966}" dt="2019-04-12T15:35:14.484" v="1397" actId="1076"/>
          <ac:picMkLst>
            <pc:docMk/>
            <pc:sldMk cId="2561516193" sldId="260"/>
            <ac:picMk id="9" creationId="{19FF0866-3AFF-4BFF-BC1A-09A1EB8D5220}"/>
          </ac:picMkLst>
        </pc:picChg>
        <pc:picChg chg="add del mod">
          <ac:chgData name="LEOPOLDINA Vitković" userId="de5d8406-09fa-41fa-8d28-8a7ba852ce89" providerId="ADAL" clId="{364F8095-19C0-4DBB-A7E0-5CD59496C966}" dt="2019-04-11T17:26:40.792" v="1279" actId="478"/>
          <ac:picMkLst>
            <pc:docMk/>
            <pc:sldMk cId="2561516193" sldId="260"/>
            <ac:picMk id="9" creationId="{DEDEE063-B39C-42C3-B19A-D827AA9F0FE6}"/>
          </ac:picMkLst>
        </pc:picChg>
        <pc:picChg chg="add del mod">
          <ac:chgData name="LEOPOLDINA Vitković" userId="de5d8406-09fa-41fa-8d28-8a7ba852ce89" providerId="ADAL" clId="{364F8095-19C0-4DBB-A7E0-5CD59496C966}" dt="2019-04-11T17:28:43.242" v="1288" actId="478"/>
          <ac:picMkLst>
            <pc:docMk/>
            <pc:sldMk cId="2561516193" sldId="260"/>
            <ac:picMk id="11" creationId="{AD734785-0739-4DE4-9864-A4F662F57952}"/>
          </ac:picMkLst>
        </pc:picChg>
        <pc:picChg chg="add mod">
          <ac:chgData name="LEOPOLDINA Vitković" userId="de5d8406-09fa-41fa-8d28-8a7ba852ce89" providerId="ADAL" clId="{364F8095-19C0-4DBB-A7E0-5CD59496C966}" dt="2019-04-12T15:35:05.753" v="1395" actId="1076"/>
          <ac:picMkLst>
            <pc:docMk/>
            <pc:sldMk cId="2561516193" sldId="260"/>
            <ac:picMk id="13" creationId="{CB26A7FD-0649-46DF-907F-4D1A67290C96}"/>
          </ac:picMkLst>
        </pc:picChg>
      </pc:sldChg>
      <pc:sldChg chg="addSp delSp modSp add">
        <pc:chgData name="LEOPOLDINA Vitković" userId="de5d8406-09fa-41fa-8d28-8a7ba852ce89" providerId="ADAL" clId="{364F8095-19C0-4DBB-A7E0-5CD59496C966}" dt="2019-04-17T17:58:26.736" v="1589" actId="1076"/>
        <pc:sldMkLst>
          <pc:docMk/>
          <pc:sldMk cId="3958118843" sldId="261"/>
        </pc:sldMkLst>
        <pc:spChg chg="mod">
          <ac:chgData name="LEOPOLDINA Vitković" userId="de5d8406-09fa-41fa-8d28-8a7ba852ce89" providerId="ADAL" clId="{364F8095-19C0-4DBB-A7E0-5CD59496C966}" dt="2019-04-07T13:10:32.438" v="1016" actId="113"/>
          <ac:spMkLst>
            <pc:docMk/>
            <pc:sldMk cId="3958118843" sldId="261"/>
            <ac:spMk id="2" creationId="{EFDB798E-3F1D-401D-8EA2-2B421181769D}"/>
          </ac:spMkLst>
        </pc:spChg>
        <pc:spChg chg="mod">
          <ac:chgData name="LEOPOLDINA Vitković" userId="de5d8406-09fa-41fa-8d28-8a7ba852ce89" providerId="ADAL" clId="{364F8095-19C0-4DBB-A7E0-5CD59496C966}" dt="2019-04-07T13:10:37.018" v="1017" actId="403"/>
          <ac:spMkLst>
            <pc:docMk/>
            <pc:sldMk cId="3958118843" sldId="261"/>
            <ac:spMk id="3" creationId="{980AD2CA-9B2A-441C-B4D5-5A045B6A1B98}"/>
          </ac:spMkLst>
        </pc:spChg>
        <pc:spChg chg="add mod">
          <ac:chgData name="LEOPOLDINA Vitković" userId="de5d8406-09fa-41fa-8d28-8a7ba852ce89" providerId="ADAL" clId="{364F8095-19C0-4DBB-A7E0-5CD59496C966}" dt="2019-04-06T05:41:42.705" v="540" actId="1076"/>
          <ac:spMkLst>
            <pc:docMk/>
            <pc:sldMk cId="3958118843" sldId="261"/>
            <ac:spMk id="4" creationId="{66900F5C-7058-4A7B-8A72-9AA5B295844B}"/>
          </ac:spMkLst>
        </pc:spChg>
        <pc:picChg chg="add del mod">
          <ac:chgData name="LEOPOLDINA Vitković" userId="de5d8406-09fa-41fa-8d28-8a7ba852ce89" providerId="ADAL" clId="{364F8095-19C0-4DBB-A7E0-5CD59496C966}" dt="2019-04-17T17:57:29.550" v="1575" actId="478"/>
          <ac:picMkLst>
            <pc:docMk/>
            <pc:sldMk cId="3958118843" sldId="261"/>
            <ac:picMk id="6" creationId="{519C1339-58C1-40C1-ACB6-F89DE8AE2364}"/>
          </ac:picMkLst>
        </pc:picChg>
        <pc:picChg chg="add mod">
          <ac:chgData name="LEOPOLDINA Vitković" userId="de5d8406-09fa-41fa-8d28-8a7ba852ce89" providerId="ADAL" clId="{364F8095-19C0-4DBB-A7E0-5CD59496C966}" dt="2019-04-17T17:58:26.736" v="1589" actId="1076"/>
          <ac:picMkLst>
            <pc:docMk/>
            <pc:sldMk cId="3958118843" sldId="261"/>
            <ac:picMk id="7" creationId="{01BC6318-28BE-4342-A79D-3BC7007300B6}"/>
          </ac:picMkLst>
        </pc:picChg>
      </pc:sldChg>
      <pc:sldChg chg="addSp delSp modSp add">
        <pc:chgData name="LEOPOLDINA Vitković" userId="de5d8406-09fa-41fa-8d28-8a7ba852ce89" providerId="ADAL" clId="{364F8095-19C0-4DBB-A7E0-5CD59496C966}" dt="2019-04-17T17:58:16.328" v="1585" actId="1076"/>
        <pc:sldMkLst>
          <pc:docMk/>
          <pc:sldMk cId="1819100593" sldId="262"/>
        </pc:sldMkLst>
        <pc:spChg chg="mod">
          <ac:chgData name="LEOPOLDINA Vitković" userId="de5d8406-09fa-41fa-8d28-8a7ba852ce89" providerId="ADAL" clId="{364F8095-19C0-4DBB-A7E0-5CD59496C966}" dt="2019-04-07T13:10:43.049" v="1018" actId="113"/>
          <ac:spMkLst>
            <pc:docMk/>
            <pc:sldMk cId="1819100593" sldId="262"/>
            <ac:spMk id="2" creationId="{AFB355C9-384E-4160-B783-38C1EC3AA6F9}"/>
          </ac:spMkLst>
        </pc:spChg>
        <pc:spChg chg="mod">
          <ac:chgData name="LEOPOLDINA Vitković" userId="de5d8406-09fa-41fa-8d28-8a7ba852ce89" providerId="ADAL" clId="{364F8095-19C0-4DBB-A7E0-5CD59496C966}" dt="2019-04-07T13:10:52.811" v="1020" actId="14100"/>
          <ac:spMkLst>
            <pc:docMk/>
            <pc:sldMk cId="1819100593" sldId="262"/>
            <ac:spMk id="3" creationId="{F4289DEF-3886-4065-9253-28EDC826C390}"/>
          </ac:spMkLst>
        </pc:spChg>
        <pc:picChg chg="add del mod">
          <ac:chgData name="LEOPOLDINA Vitković" userId="de5d8406-09fa-41fa-8d28-8a7ba852ce89" providerId="ADAL" clId="{364F8095-19C0-4DBB-A7E0-5CD59496C966}" dt="2019-04-17T17:57:51.403" v="1580" actId="478"/>
          <ac:picMkLst>
            <pc:docMk/>
            <pc:sldMk cId="1819100593" sldId="262"/>
            <ac:picMk id="5" creationId="{5FB40E50-4465-4B08-8B9C-686E5BDC09E2}"/>
          </ac:picMkLst>
        </pc:picChg>
        <pc:picChg chg="add mod">
          <ac:chgData name="LEOPOLDINA Vitković" userId="de5d8406-09fa-41fa-8d28-8a7ba852ce89" providerId="ADAL" clId="{364F8095-19C0-4DBB-A7E0-5CD59496C966}" dt="2019-04-17T17:58:16.328" v="1585" actId="1076"/>
          <ac:picMkLst>
            <pc:docMk/>
            <pc:sldMk cId="1819100593" sldId="262"/>
            <ac:picMk id="6" creationId="{767B8012-DD3E-4693-B526-51B204D324BD}"/>
          </ac:picMkLst>
        </pc:picChg>
      </pc:sldChg>
      <pc:sldChg chg="addSp delSp modSp add">
        <pc:chgData name="LEOPOLDINA Vitković" userId="de5d8406-09fa-41fa-8d28-8a7ba852ce89" providerId="ADAL" clId="{364F8095-19C0-4DBB-A7E0-5CD59496C966}" dt="2019-04-17T17:58:51.465" v="1594" actId="1076"/>
        <pc:sldMkLst>
          <pc:docMk/>
          <pc:sldMk cId="2480910764" sldId="263"/>
        </pc:sldMkLst>
        <pc:spChg chg="mod">
          <ac:chgData name="LEOPOLDINA Vitković" userId="de5d8406-09fa-41fa-8d28-8a7ba852ce89" providerId="ADAL" clId="{364F8095-19C0-4DBB-A7E0-5CD59496C966}" dt="2019-04-07T13:10:57.840" v="1021" actId="113"/>
          <ac:spMkLst>
            <pc:docMk/>
            <pc:sldMk cId="2480910764" sldId="263"/>
            <ac:spMk id="2" creationId="{9AA41C2D-E74C-4327-9747-D6FE4619E374}"/>
          </ac:spMkLst>
        </pc:spChg>
        <pc:spChg chg="mod">
          <ac:chgData name="LEOPOLDINA Vitković" userId="de5d8406-09fa-41fa-8d28-8a7ba852ce89" providerId="ADAL" clId="{364F8095-19C0-4DBB-A7E0-5CD59496C966}" dt="2019-04-07T13:11:07.166" v="1023" actId="403"/>
          <ac:spMkLst>
            <pc:docMk/>
            <pc:sldMk cId="2480910764" sldId="263"/>
            <ac:spMk id="3" creationId="{96ECF61A-EA60-48A4-B005-ED4109DA3B35}"/>
          </ac:spMkLst>
        </pc:spChg>
        <pc:picChg chg="add mod">
          <ac:chgData name="LEOPOLDINA Vitković" userId="de5d8406-09fa-41fa-8d28-8a7ba852ce89" providerId="ADAL" clId="{364F8095-19C0-4DBB-A7E0-5CD59496C966}" dt="2019-04-17T17:58:51.465" v="1594" actId="1076"/>
          <ac:picMkLst>
            <pc:docMk/>
            <pc:sldMk cId="2480910764" sldId="263"/>
            <ac:picMk id="5" creationId="{0BE86A88-093B-49CF-B7A0-11F860AF73F9}"/>
          </ac:picMkLst>
        </pc:picChg>
        <pc:picChg chg="add del mod">
          <ac:chgData name="LEOPOLDINA Vitković" userId="de5d8406-09fa-41fa-8d28-8a7ba852ce89" providerId="ADAL" clId="{364F8095-19C0-4DBB-A7E0-5CD59496C966}" dt="2019-04-13T14:05:01.373" v="1566"/>
          <ac:picMkLst>
            <pc:docMk/>
            <pc:sldMk cId="2480910764" sldId="263"/>
            <ac:picMk id="5" creationId="{9E32070A-7958-4E35-A06F-C357E64A1503}"/>
          </ac:picMkLst>
        </pc:picChg>
        <pc:picChg chg="add del mod">
          <ac:chgData name="LEOPOLDINA Vitković" userId="de5d8406-09fa-41fa-8d28-8a7ba852ce89" providerId="ADAL" clId="{364F8095-19C0-4DBB-A7E0-5CD59496C966}" dt="2019-04-17T17:58:34.326" v="1590" actId="478"/>
          <ac:picMkLst>
            <pc:docMk/>
            <pc:sldMk cId="2480910764" sldId="263"/>
            <ac:picMk id="6" creationId="{996325EB-F6F3-4521-B626-06EDF2614E20}"/>
          </ac:picMkLst>
        </pc:picChg>
      </pc:sldChg>
      <pc:sldChg chg="addSp delSp modSp add">
        <pc:chgData name="LEOPOLDINA Vitković" userId="de5d8406-09fa-41fa-8d28-8a7ba852ce89" providerId="ADAL" clId="{364F8095-19C0-4DBB-A7E0-5CD59496C966}" dt="2019-04-17T17:59:11.260" v="1599" actId="1076"/>
        <pc:sldMkLst>
          <pc:docMk/>
          <pc:sldMk cId="322363476" sldId="264"/>
        </pc:sldMkLst>
        <pc:spChg chg="mod">
          <ac:chgData name="LEOPOLDINA Vitković" userId="de5d8406-09fa-41fa-8d28-8a7ba852ce89" providerId="ADAL" clId="{364F8095-19C0-4DBB-A7E0-5CD59496C966}" dt="2019-04-07T13:11:14.486" v="1024" actId="113"/>
          <ac:spMkLst>
            <pc:docMk/>
            <pc:sldMk cId="322363476" sldId="264"/>
            <ac:spMk id="2" creationId="{EF68C322-F7C5-43DD-8EF8-063122FF8C5A}"/>
          </ac:spMkLst>
        </pc:spChg>
        <pc:spChg chg="mod">
          <ac:chgData name="LEOPOLDINA Vitković" userId="de5d8406-09fa-41fa-8d28-8a7ba852ce89" providerId="ADAL" clId="{364F8095-19C0-4DBB-A7E0-5CD59496C966}" dt="2019-04-07T13:11:22.055" v="1026" actId="403"/>
          <ac:spMkLst>
            <pc:docMk/>
            <pc:sldMk cId="322363476" sldId="264"/>
            <ac:spMk id="3" creationId="{F37311AE-B6DF-4CD7-85A6-8CF305FAEBE6}"/>
          </ac:spMkLst>
        </pc:spChg>
        <pc:picChg chg="add del mod">
          <ac:chgData name="LEOPOLDINA Vitković" userId="de5d8406-09fa-41fa-8d28-8a7ba852ce89" providerId="ADAL" clId="{364F8095-19C0-4DBB-A7E0-5CD59496C966}" dt="2019-04-17T17:58:54.536" v="1595" actId="478"/>
          <ac:picMkLst>
            <pc:docMk/>
            <pc:sldMk cId="322363476" sldId="264"/>
            <ac:picMk id="4" creationId="{536C7E31-6060-4813-AC10-FCCD5DE3626B}"/>
          </ac:picMkLst>
        </pc:picChg>
        <pc:picChg chg="add mod">
          <ac:chgData name="LEOPOLDINA Vitković" userId="de5d8406-09fa-41fa-8d28-8a7ba852ce89" providerId="ADAL" clId="{364F8095-19C0-4DBB-A7E0-5CD59496C966}" dt="2019-04-17T17:59:11.260" v="1599" actId="1076"/>
          <ac:picMkLst>
            <pc:docMk/>
            <pc:sldMk cId="322363476" sldId="264"/>
            <ac:picMk id="6" creationId="{31DBE5DC-0BE9-4446-AAEF-D20FC635EA5E}"/>
          </ac:picMkLst>
        </pc:picChg>
      </pc:sldChg>
      <pc:sldChg chg="modSp add">
        <pc:chgData name="LEOPOLDINA Vitković" userId="de5d8406-09fa-41fa-8d28-8a7ba852ce89" providerId="ADAL" clId="{364F8095-19C0-4DBB-A7E0-5CD59496C966}" dt="2019-04-07T13:14:09.452" v="1062" actId="6549"/>
        <pc:sldMkLst>
          <pc:docMk/>
          <pc:sldMk cId="1626442742" sldId="265"/>
        </pc:sldMkLst>
        <pc:spChg chg="mod">
          <ac:chgData name="LEOPOLDINA Vitković" userId="de5d8406-09fa-41fa-8d28-8a7ba852ce89" providerId="ADAL" clId="{364F8095-19C0-4DBB-A7E0-5CD59496C966}" dt="2019-04-07T13:14:09.452" v="1062" actId="6549"/>
          <ac:spMkLst>
            <pc:docMk/>
            <pc:sldMk cId="1626442742" sldId="265"/>
            <ac:spMk id="3" creationId="{88312D38-5292-4E32-8FC8-E6E67AA9403E}"/>
          </ac:spMkLst>
        </pc:spChg>
      </pc:sldChg>
      <pc:sldChg chg="addSp modSp add mod ord setBg">
        <pc:chgData name="LEOPOLDINA Vitković" userId="de5d8406-09fa-41fa-8d28-8a7ba852ce89" providerId="ADAL" clId="{364F8095-19C0-4DBB-A7E0-5CD59496C966}" dt="2019-04-10T10:10:06.057" v="1080" actId="1076"/>
        <pc:sldMkLst>
          <pc:docMk/>
          <pc:sldMk cId="838998848" sldId="266"/>
        </pc:sldMkLst>
        <pc:spChg chg="mod">
          <ac:chgData name="LEOPOLDINA Vitković" userId="de5d8406-09fa-41fa-8d28-8a7ba852ce89" providerId="ADAL" clId="{364F8095-19C0-4DBB-A7E0-5CD59496C966}" dt="2019-04-10T10:09:49.170" v="1074" actId="26606"/>
          <ac:spMkLst>
            <pc:docMk/>
            <pc:sldMk cId="838998848" sldId="266"/>
            <ac:spMk id="2" creationId="{289941F1-1A9F-42A6-B6E9-427F7FAE8A6F}"/>
          </ac:spMkLst>
        </pc:spChg>
        <pc:spChg chg="mod">
          <ac:chgData name="LEOPOLDINA Vitković" userId="de5d8406-09fa-41fa-8d28-8a7ba852ce89" providerId="ADAL" clId="{364F8095-19C0-4DBB-A7E0-5CD59496C966}" dt="2019-04-10T10:10:00.089" v="1078" actId="403"/>
          <ac:spMkLst>
            <pc:docMk/>
            <pc:sldMk cId="838998848" sldId="266"/>
            <ac:spMk id="3" creationId="{1744CE27-2D79-48F3-887A-B2AA8A0E2EAC}"/>
          </ac:spMkLst>
        </pc:spChg>
        <pc:picChg chg="add mod">
          <ac:chgData name="LEOPOLDINA Vitković" userId="de5d8406-09fa-41fa-8d28-8a7ba852ce89" providerId="ADAL" clId="{364F8095-19C0-4DBB-A7E0-5CD59496C966}" dt="2019-04-10T10:10:06.057" v="1080" actId="1076"/>
          <ac:picMkLst>
            <pc:docMk/>
            <pc:sldMk cId="838998848" sldId="266"/>
            <ac:picMk id="5" creationId="{60DACDDE-853B-4928-A11D-5195E2E46838}"/>
          </ac:picMkLst>
        </pc:picChg>
      </pc:sldChg>
      <pc:sldChg chg="addSp delSp modSp add">
        <pc:chgData name="LEOPOLDINA Vitković" userId="de5d8406-09fa-41fa-8d28-8a7ba852ce89" providerId="ADAL" clId="{364F8095-19C0-4DBB-A7E0-5CD59496C966}" dt="2019-04-10T10:12:06.528" v="1096" actId="1076"/>
        <pc:sldMkLst>
          <pc:docMk/>
          <pc:sldMk cId="2160344824" sldId="267"/>
        </pc:sldMkLst>
        <pc:spChg chg="del">
          <ac:chgData name="LEOPOLDINA Vitković" userId="de5d8406-09fa-41fa-8d28-8a7ba852ce89" providerId="ADAL" clId="{364F8095-19C0-4DBB-A7E0-5CD59496C966}" dt="2019-04-10T10:11:02.481" v="1083"/>
          <ac:spMkLst>
            <pc:docMk/>
            <pc:sldMk cId="2160344824" sldId="267"/>
            <ac:spMk id="2" creationId="{0DECB68B-7DBB-4A8F-9BDF-59CA4920350A}"/>
          </ac:spMkLst>
        </pc:spChg>
        <pc:spChg chg="mod">
          <ac:chgData name="LEOPOLDINA Vitković" userId="de5d8406-09fa-41fa-8d28-8a7ba852ce89" providerId="ADAL" clId="{364F8095-19C0-4DBB-A7E0-5CD59496C966}" dt="2019-04-10T10:12:06.528" v="1096" actId="1076"/>
          <ac:spMkLst>
            <pc:docMk/>
            <pc:sldMk cId="2160344824" sldId="267"/>
            <ac:spMk id="3" creationId="{1D213BAF-39C0-4707-A1B1-EA935120A208}"/>
          </ac:spMkLst>
        </pc:spChg>
        <pc:picChg chg="add mod">
          <ac:chgData name="LEOPOLDINA Vitković" userId="de5d8406-09fa-41fa-8d28-8a7ba852ce89" providerId="ADAL" clId="{364F8095-19C0-4DBB-A7E0-5CD59496C966}" dt="2019-04-10T10:11:57.671" v="1093" actId="1076"/>
          <ac:picMkLst>
            <pc:docMk/>
            <pc:sldMk cId="2160344824" sldId="267"/>
            <ac:picMk id="5" creationId="{DC71EF0B-642F-4485-A7EC-41C69A7FCC07}"/>
          </ac:picMkLst>
        </pc:picChg>
      </pc:sldChg>
      <pc:sldChg chg="addSp delSp modSp add ord">
        <pc:chgData name="LEOPOLDINA Vitković" userId="de5d8406-09fa-41fa-8d28-8a7ba852ce89" providerId="ADAL" clId="{364F8095-19C0-4DBB-A7E0-5CD59496C966}" dt="2019-04-12T16:35:57.505" v="1483" actId="1076"/>
        <pc:sldMkLst>
          <pc:docMk/>
          <pc:sldMk cId="1618367669" sldId="268"/>
        </pc:sldMkLst>
        <pc:spChg chg="del">
          <ac:chgData name="LEOPOLDINA Vitković" userId="de5d8406-09fa-41fa-8d28-8a7ba852ce89" providerId="ADAL" clId="{364F8095-19C0-4DBB-A7E0-5CD59496C966}" dt="2019-04-10T10:13:00.219" v="1104"/>
          <ac:spMkLst>
            <pc:docMk/>
            <pc:sldMk cId="1618367669" sldId="268"/>
            <ac:spMk id="2" creationId="{C785B682-D112-4384-93FE-EA8FA733F311}"/>
          </ac:spMkLst>
        </pc:spChg>
        <pc:spChg chg="mod">
          <ac:chgData name="LEOPOLDINA Vitković" userId="de5d8406-09fa-41fa-8d28-8a7ba852ce89" providerId="ADAL" clId="{364F8095-19C0-4DBB-A7E0-5CD59496C966}" dt="2019-04-12T16:33:16.733" v="1427" actId="27636"/>
          <ac:spMkLst>
            <pc:docMk/>
            <pc:sldMk cId="1618367669" sldId="268"/>
            <ac:spMk id="3" creationId="{24C25C5B-D8A6-4F06-84ED-90959D68B748}"/>
          </ac:spMkLst>
        </pc:spChg>
        <pc:spChg chg="add mod">
          <ac:chgData name="LEOPOLDINA Vitković" userId="de5d8406-09fa-41fa-8d28-8a7ba852ce89" providerId="ADAL" clId="{364F8095-19C0-4DBB-A7E0-5CD59496C966}" dt="2019-04-12T16:35:14.311" v="1453" actId="1076"/>
          <ac:spMkLst>
            <pc:docMk/>
            <pc:sldMk cId="1618367669" sldId="268"/>
            <ac:spMk id="9" creationId="{F16B865B-C8D4-4C29-935D-4F9A5E24D670}"/>
          </ac:spMkLst>
        </pc:spChg>
        <pc:spChg chg="add mod">
          <ac:chgData name="LEOPOLDINA Vitković" userId="de5d8406-09fa-41fa-8d28-8a7ba852ce89" providerId="ADAL" clId="{364F8095-19C0-4DBB-A7E0-5CD59496C966}" dt="2019-04-12T16:35:36.681" v="1462" actId="1076"/>
          <ac:spMkLst>
            <pc:docMk/>
            <pc:sldMk cId="1618367669" sldId="268"/>
            <ac:spMk id="10" creationId="{CB9BA767-5F4E-49D6-BE9E-A1222FBA0EC7}"/>
          </ac:spMkLst>
        </pc:spChg>
        <pc:spChg chg="add mod">
          <ac:chgData name="LEOPOLDINA Vitković" userId="de5d8406-09fa-41fa-8d28-8a7ba852ce89" providerId="ADAL" clId="{364F8095-19C0-4DBB-A7E0-5CD59496C966}" dt="2019-04-12T16:35:57.505" v="1483" actId="1076"/>
          <ac:spMkLst>
            <pc:docMk/>
            <pc:sldMk cId="1618367669" sldId="268"/>
            <ac:spMk id="11" creationId="{169FB88D-0E64-4FF8-8E79-48E58726EE5A}"/>
          </ac:spMkLst>
        </pc:spChg>
        <pc:picChg chg="add mod">
          <ac:chgData name="LEOPOLDINA Vitković" userId="de5d8406-09fa-41fa-8d28-8a7ba852ce89" providerId="ADAL" clId="{364F8095-19C0-4DBB-A7E0-5CD59496C966}" dt="2019-04-12T16:33:20.528" v="1429" actId="1076"/>
          <ac:picMkLst>
            <pc:docMk/>
            <pc:sldMk cId="1618367669" sldId="268"/>
            <ac:picMk id="4" creationId="{68E6D81C-589F-4F20-9EC3-D109BAEBED11}"/>
          </ac:picMkLst>
        </pc:picChg>
        <pc:picChg chg="add mod">
          <ac:chgData name="LEOPOLDINA Vitković" userId="de5d8406-09fa-41fa-8d28-8a7ba852ce89" providerId="ADAL" clId="{364F8095-19C0-4DBB-A7E0-5CD59496C966}" dt="2019-04-12T16:34:45.584" v="1435" actId="1076"/>
          <ac:picMkLst>
            <pc:docMk/>
            <pc:sldMk cId="1618367669" sldId="268"/>
            <ac:picMk id="5" creationId="{912CC724-16F5-4E39-82C6-A86CE2F24C3F}"/>
          </ac:picMkLst>
        </pc:picChg>
        <pc:picChg chg="add del mod">
          <ac:chgData name="LEOPOLDINA Vitković" userId="de5d8406-09fa-41fa-8d28-8a7ba852ce89" providerId="ADAL" clId="{364F8095-19C0-4DBB-A7E0-5CD59496C966}" dt="2019-04-12T16:33:49.694" v="1431"/>
          <ac:picMkLst>
            <pc:docMk/>
            <pc:sldMk cId="1618367669" sldId="268"/>
            <ac:picMk id="7" creationId="{C156D149-F635-41A6-8C63-32B9F2CE492C}"/>
          </ac:picMkLst>
        </pc:picChg>
        <pc:picChg chg="add mod">
          <ac:chgData name="LEOPOLDINA Vitković" userId="de5d8406-09fa-41fa-8d28-8a7ba852ce89" providerId="ADAL" clId="{364F8095-19C0-4DBB-A7E0-5CD59496C966}" dt="2019-04-12T16:34:47.614" v="1436" actId="1076"/>
          <ac:picMkLst>
            <pc:docMk/>
            <pc:sldMk cId="1618367669" sldId="268"/>
            <ac:picMk id="8" creationId="{93A59C05-ADFB-44E2-8E95-6FD7AB98A8E2}"/>
          </ac:picMkLst>
        </pc:picChg>
      </pc:sldChg>
      <pc:sldChg chg="addSp delSp modSp add">
        <pc:chgData name="LEOPOLDINA Vitković" userId="de5d8406-09fa-41fa-8d28-8a7ba852ce89" providerId="ADAL" clId="{364F8095-19C0-4DBB-A7E0-5CD59496C966}" dt="2019-04-12T15:34:07.662" v="1385" actId="1076"/>
        <pc:sldMkLst>
          <pc:docMk/>
          <pc:sldMk cId="1068753637" sldId="269"/>
        </pc:sldMkLst>
        <pc:spChg chg="mod">
          <ac:chgData name="LEOPOLDINA Vitković" userId="de5d8406-09fa-41fa-8d28-8a7ba852ce89" providerId="ADAL" clId="{364F8095-19C0-4DBB-A7E0-5CD59496C966}" dt="2019-04-10T11:18:45.652" v="1201" actId="122"/>
          <ac:spMkLst>
            <pc:docMk/>
            <pc:sldMk cId="1068753637" sldId="269"/>
            <ac:spMk id="2" creationId="{723134AA-E598-4C82-AD04-03C88C19894E}"/>
          </ac:spMkLst>
        </pc:spChg>
        <pc:spChg chg="del mod">
          <ac:chgData name="LEOPOLDINA Vitković" userId="de5d8406-09fa-41fa-8d28-8a7ba852ce89" providerId="ADAL" clId="{364F8095-19C0-4DBB-A7E0-5CD59496C966}" dt="2019-04-10T11:17:14.642" v="1158"/>
          <ac:spMkLst>
            <pc:docMk/>
            <pc:sldMk cId="1068753637" sldId="269"/>
            <ac:spMk id="3" creationId="{9538D7BA-4455-4593-84FB-9B4B493A2893}"/>
          </ac:spMkLst>
        </pc:spChg>
        <pc:spChg chg="add mod">
          <ac:chgData name="LEOPOLDINA Vitković" userId="de5d8406-09fa-41fa-8d28-8a7ba852ce89" providerId="ADAL" clId="{364F8095-19C0-4DBB-A7E0-5CD59496C966}" dt="2019-04-12T15:34:07.662" v="1385" actId="1076"/>
          <ac:spMkLst>
            <pc:docMk/>
            <pc:sldMk cId="1068753637" sldId="269"/>
            <ac:spMk id="8" creationId="{4618F0C9-BE1C-4068-A505-1D4E6777FBBB}"/>
          </ac:spMkLst>
        </pc:spChg>
        <pc:spChg chg="add mod">
          <ac:chgData name="LEOPOLDINA Vitković" userId="de5d8406-09fa-41fa-8d28-8a7ba852ce89" providerId="ADAL" clId="{364F8095-19C0-4DBB-A7E0-5CD59496C966}" dt="2019-04-10T11:18:26.422" v="1194" actId="1076"/>
          <ac:spMkLst>
            <pc:docMk/>
            <pc:sldMk cId="1068753637" sldId="269"/>
            <ac:spMk id="9" creationId="{2DC3CE14-B752-4371-A207-1EFA2CA78787}"/>
          </ac:spMkLst>
        </pc:spChg>
        <pc:spChg chg="add mod">
          <ac:chgData name="LEOPOLDINA Vitković" userId="de5d8406-09fa-41fa-8d28-8a7ba852ce89" providerId="ADAL" clId="{364F8095-19C0-4DBB-A7E0-5CD59496C966}" dt="2019-04-12T15:34:04.120" v="1384" actId="1076"/>
          <ac:spMkLst>
            <pc:docMk/>
            <pc:sldMk cId="1068753637" sldId="269"/>
            <ac:spMk id="10" creationId="{15651245-7685-4A24-BCB0-9133D1EBB4F1}"/>
          </ac:spMkLst>
        </pc:spChg>
        <pc:picChg chg="add mod">
          <ac:chgData name="LEOPOLDINA Vitković" userId="de5d8406-09fa-41fa-8d28-8a7ba852ce89" providerId="ADAL" clId="{364F8095-19C0-4DBB-A7E0-5CD59496C966}" dt="2019-04-12T15:33:43.166" v="1380" actId="1076"/>
          <ac:picMkLst>
            <pc:docMk/>
            <pc:sldMk cId="1068753637" sldId="269"/>
            <ac:picMk id="4" creationId="{1524C607-0BEA-446D-81A1-BAF8338990E6}"/>
          </ac:picMkLst>
        </pc:picChg>
        <pc:picChg chg="add mod">
          <ac:chgData name="LEOPOLDINA Vitković" userId="de5d8406-09fa-41fa-8d28-8a7ba852ce89" providerId="ADAL" clId="{364F8095-19C0-4DBB-A7E0-5CD59496C966}" dt="2019-04-12T15:33:38.865" v="1378" actId="1076"/>
          <ac:picMkLst>
            <pc:docMk/>
            <pc:sldMk cId="1068753637" sldId="269"/>
            <ac:picMk id="5" creationId="{B77EA06A-323D-4DE7-844A-8254754C4D97}"/>
          </ac:picMkLst>
        </pc:picChg>
        <pc:picChg chg="add mod">
          <ac:chgData name="LEOPOLDINA Vitković" userId="de5d8406-09fa-41fa-8d28-8a7ba852ce89" providerId="ADAL" clId="{364F8095-19C0-4DBB-A7E0-5CD59496C966}" dt="2019-04-12T15:33:58.663" v="1383" actId="1076"/>
          <ac:picMkLst>
            <pc:docMk/>
            <pc:sldMk cId="1068753637" sldId="269"/>
            <ac:picMk id="7" creationId="{982E41A2-A277-4439-8F8E-BD1ED445974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26F601D-BC0D-43EC-8BD2-0621FEFBE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CDEDC5DA-DBA8-4B81-A95E-222C2F11A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1C8FDFA1-19C4-4ED1-98A8-38C730A4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B13C-62C3-4505-9525-775A229F7799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A9A09C65-A3F4-4029-BAAE-27E8105A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632ADEF-1604-42D2-A04C-CA9B59661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CCB-D2C2-4420-B0FC-D3371F5F50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9458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3B61B00-41DA-464C-A01C-CC82932D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6F5B30CE-7B3A-4822-87EB-281FD0B7C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A328D9A6-29ED-4CA5-9ED7-5CFCB03E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B13C-62C3-4505-9525-775A229F7799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5533FF9F-EB6F-45BA-987C-37A27A66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0E03214F-C555-4CD9-B970-B16DF645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CCB-D2C2-4420-B0FC-D3371F5F50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2211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C334A64F-8707-4FA3-8671-4B9A2F22E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2D1F532-DB9E-4B9F-A876-8CB642D8E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402B7A6C-7901-4EC2-906B-A0254A50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B13C-62C3-4505-9525-775A229F7799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B345AEA6-F6CF-4290-AB70-6A326F39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035F15C2-C931-4E74-9B9A-7C9A53EE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CCB-D2C2-4420-B0FC-D3371F5F50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65722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E1D3A37-FFE7-45BF-8619-EF10C0F93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7074D01-95F1-47BA-9829-D5BB93E45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0ACC678-7D88-4C5A-9519-23E271B6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B13C-62C3-4505-9525-775A229F7799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6C085D81-3690-41A9-A1CA-39EFFE06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BE4C1651-9431-47C7-B67B-29A04091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CCB-D2C2-4420-B0FC-D3371F5F50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61629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44B6E58-C157-4D8D-9F12-BD76D9BA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DC12311-F7FC-4721-B208-59BAE1FD9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C7495244-A3D5-4CC8-ADB0-739AE97D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B13C-62C3-4505-9525-775A229F7799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B3C9AC00-B478-42C8-9CF6-6A7EB0E9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36C6BA7F-EE71-43CC-AF11-D289DDF8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CCB-D2C2-4420-B0FC-D3371F5F50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5832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19E677A-FB52-4E78-8DDC-D1B4DE00C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592B83B4-64CB-4201-A2A4-88550A43C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DA9C070D-913B-45F7-8863-A33ED2435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A5F469FD-6195-4537-9B6A-67F40A85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B13C-62C3-4505-9525-775A229F7799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F29D0D9-2A5C-4019-B45E-329A3FCA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3DA629C-511E-49F4-A8CB-167C9784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CCB-D2C2-4420-B0FC-D3371F5F50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516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AE77006-5254-4360-B110-67506657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816CC1A-DAE0-47B3-9428-702099942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3E226D06-13DC-4A37-91C9-1C416FE07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EDE73D30-8FDB-4886-A87F-B4E60B5A6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DEB7BB22-518F-4B47-A27A-A294840B1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F8D81A93-8BA0-441C-B2C0-58977E16F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B13C-62C3-4505-9525-775A229F7799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E0A420C4-E82F-4E7A-893A-9854D1A6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F936CD82-D182-4691-A9CC-46427199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CCB-D2C2-4420-B0FC-D3371F5F50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9347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2B394D4-815E-411D-B732-9A07823E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B06DF42E-8617-4D87-AFC4-7F18F24E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B13C-62C3-4505-9525-775A229F7799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8845FFD9-2CB0-4F51-A038-B7BC4F86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72A5F3B7-B1D0-4B78-9183-89D2670B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CCB-D2C2-4420-B0FC-D3371F5F50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0396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8836EB40-2970-4D51-A103-26839157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B13C-62C3-4505-9525-775A229F7799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7C1DF251-EB7B-4C16-B85C-254C2A64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3DA7F04F-BE59-4854-8DF1-6BCAEA1D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CCB-D2C2-4420-B0FC-D3371F5F50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68731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AAE4838-9BD1-41E1-B8C8-99639A34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1C5249E-5A60-4084-BB7F-C8929A0A5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42A4D52B-2240-42BC-B130-A41BDDFBD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D9120E6E-8005-4E67-97C8-35A8BB92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B13C-62C3-4505-9525-775A229F7799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B025B958-D99B-4ACD-B172-B75216E83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DCDE83D4-3F57-4F18-91B7-E5C9F0E6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CCB-D2C2-4420-B0FC-D3371F5F50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5325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CDD05E7-FCC4-475B-99FB-2B0E02BC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F6F19CC8-1C56-46A8-9896-7F89EDF86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AF8B29B-D5FB-46B2-B188-4B5554C03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DD1D0F81-9976-402A-A547-299663DC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B13C-62C3-4505-9525-775A229F7799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BE09183-4A56-4856-8853-0856E18F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6B1B8693-820B-4D28-A5CF-7F37BA6C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CCB-D2C2-4420-B0FC-D3371F5F50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2866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6A8ADC04-2A71-49F4-91DE-0664E04C6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E1FF48FC-824E-4217-B8C1-A9A0FE1B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CE0E6C4F-6E44-4C21-A6BF-8D8B99B2C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8B13C-62C3-4505-9525-775A229F7799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A0D30CF4-75C0-45AA-AB46-A22E0D596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F7C978E-54C9-490F-9C80-3842A6426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31CCB-D2C2-4420-B0FC-D3371F5F507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1C3F0A15-7DF0-467D-AE8B-B81686614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0628010" y="0"/>
            <a:ext cx="156399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6090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f87cd48b-cbb1-4698-bd19-3da28f1f1f5b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f87cd48b-cbb1-4698-bd19-3da28f1f1f5b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dunaxj7a19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-sfera.hr/dodatni-digitalni-sadrzaji/f87cd48b-cbb1-4698-bd19-3da28f1f1f5b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f87cd48b-cbb1-4698-bd19-3da28f1f1f5b/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www.e-sfera.hr/dodatni-digitalni-sadrzaji/f87cd48b-cbb1-4698-bd19-3da28f1f1f5b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hyperlink" Target="https://learningapps.org/watch?v=ps7tds38519" TargetMode="External"/><Relationship Id="rId2" Type="http://schemas.openxmlformats.org/officeDocument/2006/relationships/hyperlink" Target="https://www.e-sfera.hr/dodatni-digitalni-sadrzaji/f87cd48b-cbb1-4698-bd19-3da28f1f1f5b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F8BC6062-7B3A-46BA-9ECA-B37506026A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916" t="9303" r="2703" b="7848"/>
          <a:stretch>
            <a:fillRect/>
          </a:stretch>
        </p:blipFill>
        <p:spPr>
          <a:xfrm>
            <a:off x="8120184" y="1484923"/>
            <a:ext cx="3646269" cy="3240000"/>
          </a:xfrm>
          <a:prstGeom prst="rect">
            <a:avLst/>
          </a:prstGeom>
        </p:spPr>
      </p:pic>
      <p:pic>
        <p:nvPicPr>
          <p:cNvPr id="7" name="Rezervirano mjesto sadržaja 4" descr="Slika na kojoj se prikazuje životinja, insekt&#10;&#10;Opis je automatski generiran">
            <a:extLst>
              <a:ext uri="{FF2B5EF4-FFF2-40B4-BE49-F238E27FC236}">
                <a16:creationId xmlns="" xmlns:a16="http://schemas.microsoft.com/office/drawing/2014/main" id="{FDC20592-7D64-4F08-A50A-82D343416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24" t="2794" r="7573" b="5267"/>
          <a:stretch>
            <a:fillRect/>
          </a:stretch>
        </p:blipFill>
        <p:spPr>
          <a:xfrm>
            <a:off x="5447316" y="1500563"/>
            <a:ext cx="2141700" cy="3240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F33F4157-B58D-40A5-94B1-753AB3813A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3853" t="9794" r="4670" b="5134"/>
          <a:stretch>
            <a:fillRect/>
          </a:stretch>
        </p:blipFill>
        <p:spPr>
          <a:xfrm>
            <a:off x="382953" y="1484922"/>
            <a:ext cx="4494705" cy="3240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67EF90D-CD4C-40F6-9F20-475D891EE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725" y="5189415"/>
            <a:ext cx="10933721" cy="1010138"/>
          </a:xfrm>
        </p:spPr>
        <p:txBody>
          <a:bodyPr/>
          <a:lstStyle/>
          <a:p>
            <a:r>
              <a:rPr lang="hr-HR" b="1" dirty="0"/>
              <a:t>Zašto svi organizmi nemaju krvotok </a:t>
            </a:r>
          </a:p>
        </p:txBody>
      </p:sp>
    </p:spTree>
    <p:extLst>
      <p:ext uri="{BB962C8B-B14F-4D97-AF65-F5344CB8AC3E}">
        <p14:creationId xmlns="" xmlns:p14="http://schemas.microsoft.com/office/powerpoint/2010/main" val="129536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4289DEF-3886-4065-9253-28EDC826C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3283" y="2625969"/>
            <a:ext cx="3618523" cy="1602155"/>
          </a:xfrm>
        </p:spPr>
        <p:txBody>
          <a:bodyPr/>
          <a:lstStyle/>
          <a:p>
            <a:r>
              <a:rPr lang="hr-HR" sz="3200" dirty="0"/>
              <a:t>trodijelno srce</a:t>
            </a:r>
          </a:p>
          <a:p>
            <a:r>
              <a:rPr lang="hr-HR" sz="3200" dirty="0"/>
              <a:t>miješanje venske i arterijske </a:t>
            </a:r>
            <a:r>
              <a:rPr lang="hr-HR" sz="3200" dirty="0" smtClean="0"/>
              <a:t>krvi</a:t>
            </a:r>
            <a:endParaRPr lang="hr-HR" sz="3200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767B8012-DD3E-4693-B526-51B204D32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20" y="1170550"/>
            <a:ext cx="3960000" cy="5380138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="" xmlns:a16="http://schemas.microsoft.com/office/drawing/2014/main" id="{EFDB798E-3F1D-401D-8EA2-2B421181769D}"/>
              </a:ext>
            </a:extLst>
          </p:cNvPr>
          <p:cNvSpPr txBox="1">
            <a:spLocks/>
          </p:cNvSpPr>
          <p:nvPr/>
        </p:nvSpPr>
        <p:spPr>
          <a:xfrm>
            <a:off x="4290656" y="224448"/>
            <a:ext cx="2414953" cy="65087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Građa srca 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kstniOkvir 3">
            <a:extLst>
              <a:ext uri="{FF2B5EF4-FFF2-40B4-BE49-F238E27FC236}">
                <a16:creationId xmlns="" xmlns:a16="http://schemas.microsoft.com/office/drawing/2014/main" id="{66900F5C-7058-4A7B-8A72-9AA5B295844B}"/>
              </a:ext>
            </a:extLst>
          </p:cNvPr>
          <p:cNvSpPr txBox="1"/>
          <p:nvPr/>
        </p:nvSpPr>
        <p:spPr>
          <a:xfrm>
            <a:off x="821294" y="2964595"/>
            <a:ext cx="231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u="sng" dirty="0" smtClean="0">
                <a:solidFill>
                  <a:schemeClr val="accent6">
                    <a:lumMod val="75000"/>
                  </a:schemeClr>
                </a:solidFill>
              </a:rPr>
              <a:t>Vodozemci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819100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6ECF61A-EA60-48A4-B005-ED4109DA3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231" y="1985651"/>
            <a:ext cx="4495014" cy="3020273"/>
          </a:xfrm>
        </p:spPr>
        <p:txBody>
          <a:bodyPr/>
          <a:lstStyle/>
          <a:p>
            <a:r>
              <a:rPr lang="hr-HR" sz="3200" dirty="0"/>
              <a:t>trodijelno srce</a:t>
            </a:r>
          </a:p>
          <a:p>
            <a:r>
              <a:rPr lang="hr-HR" sz="3200" dirty="0"/>
              <a:t>djelomično pregrađena klijetka</a:t>
            </a:r>
          </a:p>
          <a:p>
            <a:r>
              <a:rPr lang="hr-HR" sz="3200" dirty="0"/>
              <a:t>venska i arterijska krv se manje </a:t>
            </a:r>
            <a:r>
              <a:rPr lang="hr-HR" sz="3200" dirty="0" smtClean="0"/>
              <a:t>miješaju </a:t>
            </a:r>
            <a:r>
              <a:rPr lang="hr-HR" sz="3200" dirty="0"/>
              <a:t>nego kod </a:t>
            </a:r>
            <a:r>
              <a:rPr lang="hr-HR" sz="3200" dirty="0" smtClean="0"/>
              <a:t>vodozemaca</a:t>
            </a:r>
            <a:endParaRPr lang="hr-HR" sz="3200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0BE86A88-093B-49CF-B7A0-11F860AF7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81" y="1261843"/>
            <a:ext cx="3960000" cy="5380138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="" xmlns:a16="http://schemas.microsoft.com/office/drawing/2014/main" id="{EFDB798E-3F1D-401D-8EA2-2B421181769D}"/>
              </a:ext>
            </a:extLst>
          </p:cNvPr>
          <p:cNvSpPr txBox="1">
            <a:spLocks/>
          </p:cNvSpPr>
          <p:nvPr/>
        </p:nvSpPr>
        <p:spPr>
          <a:xfrm>
            <a:off x="4269099" y="279155"/>
            <a:ext cx="2414953" cy="65087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Građa srca 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kstniOkvir 3">
            <a:extLst>
              <a:ext uri="{FF2B5EF4-FFF2-40B4-BE49-F238E27FC236}">
                <a16:creationId xmlns="" xmlns:a16="http://schemas.microsoft.com/office/drawing/2014/main" id="{66900F5C-7058-4A7B-8A72-9AA5B295844B}"/>
              </a:ext>
            </a:extLst>
          </p:cNvPr>
          <p:cNvSpPr txBox="1"/>
          <p:nvPr/>
        </p:nvSpPr>
        <p:spPr>
          <a:xfrm>
            <a:off x="821294" y="2964595"/>
            <a:ext cx="1836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u="sng" dirty="0" smtClean="0">
                <a:solidFill>
                  <a:schemeClr val="accent6">
                    <a:lumMod val="75000"/>
                  </a:schemeClr>
                </a:solidFill>
              </a:rPr>
              <a:t>Gmazovi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48091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37311AE-B6DF-4CD7-85A6-8CF305FAE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2093" y="2735391"/>
            <a:ext cx="4263887" cy="1649047"/>
          </a:xfrm>
        </p:spPr>
        <p:txBody>
          <a:bodyPr/>
          <a:lstStyle/>
          <a:p>
            <a:r>
              <a:rPr lang="hr-HR" sz="3200" dirty="0"/>
              <a:t> četverodijelno srce</a:t>
            </a:r>
          </a:p>
          <a:p>
            <a:r>
              <a:rPr lang="hr-HR" sz="3200" dirty="0"/>
              <a:t>venska i arterijska krv se ne </a:t>
            </a:r>
            <a:r>
              <a:rPr lang="hr-HR" sz="3200" dirty="0" smtClean="0"/>
              <a:t>miješaju</a:t>
            </a:r>
            <a:endParaRPr lang="hr-HR" sz="3200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31DBE5DC-0BE9-4446-AAEF-D20FC635E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14" y="1206921"/>
            <a:ext cx="3960000" cy="5376283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="" xmlns:a16="http://schemas.microsoft.com/office/drawing/2014/main" id="{EFDB798E-3F1D-401D-8EA2-2B421181769D}"/>
              </a:ext>
            </a:extLst>
          </p:cNvPr>
          <p:cNvSpPr txBox="1">
            <a:spLocks/>
          </p:cNvSpPr>
          <p:nvPr/>
        </p:nvSpPr>
        <p:spPr>
          <a:xfrm>
            <a:off x="4157785" y="279155"/>
            <a:ext cx="2414953" cy="65087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Građa srca 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kstniOkvir 3">
            <a:extLst>
              <a:ext uri="{FF2B5EF4-FFF2-40B4-BE49-F238E27FC236}">
                <a16:creationId xmlns="" xmlns:a16="http://schemas.microsoft.com/office/drawing/2014/main" id="{66900F5C-7058-4A7B-8A72-9AA5B295844B}"/>
              </a:ext>
            </a:extLst>
          </p:cNvPr>
          <p:cNvSpPr txBox="1"/>
          <p:nvPr/>
        </p:nvSpPr>
        <p:spPr>
          <a:xfrm>
            <a:off x="422729" y="2964595"/>
            <a:ext cx="2679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u="sng" dirty="0" smtClean="0">
                <a:solidFill>
                  <a:schemeClr val="accent6">
                    <a:lumMod val="75000"/>
                  </a:schemeClr>
                </a:solidFill>
              </a:rPr>
              <a:t>Ptice i sisavci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2236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AFEEE92-0E6A-41DC-97A0-2302DAA3B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35" y="343876"/>
            <a:ext cx="4998873" cy="867508"/>
          </a:xfrm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hr-HR" b="1" dirty="0">
                <a:solidFill>
                  <a:schemeClr val="accent1"/>
                </a:solidFill>
              </a:rPr>
              <a:t>Biljke i prijenos </a:t>
            </a:r>
            <a:r>
              <a:rPr lang="hr-HR" b="1" dirty="0" smtClean="0">
                <a:solidFill>
                  <a:schemeClr val="accent1"/>
                </a:solidFill>
              </a:rPr>
              <a:t>tvari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708BD93-499E-4182-A015-ED6247705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366" y="1949957"/>
            <a:ext cx="4264227" cy="3497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b="1" dirty="0"/>
              <a:t>Pojave koje omogućuju </a:t>
            </a:r>
            <a:endParaRPr lang="hr-HR" sz="3200" b="1" dirty="0" smtClean="0"/>
          </a:p>
          <a:p>
            <a:pPr marL="0" indent="0">
              <a:buNone/>
            </a:pPr>
            <a:r>
              <a:rPr lang="hr-HR" sz="3200" b="1" dirty="0" smtClean="0"/>
              <a:t>uzlazni </a:t>
            </a:r>
            <a:r>
              <a:rPr lang="hr-HR" sz="3200" b="1" dirty="0"/>
              <a:t>tok </a:t>
            </a:r>
            <a:r>
              <a:rPr lang="hr-HR" sz="3200" b="1" dirty="0" smtClean="0"/>
              <a:t>vode:</a:t>
            </a:r>
            <a:endParaRPr lang="hr-HR" sz="3200" b="1" dirty="0"/>
          </a:p>
          <a:p>
            <a:pPr marL="0" indent="0">
              <a:buNone/>
            </a:pPr>
            <a:endParaRPr lang="hr-HR" sz="3200" dirty="0"/>
          </a:p>
          <a:p>
            <a:r>
              <a:rPr lang="hr-HR" sz="3200" dirty="0"/>
              <a:t>korijenov  tlak</a:t>
            </a:r>
          </a:p>
          <a:p>
            <a:r>
              <a:rPr lang="hr-HR" sz="3200" dirty="0"/>
              <a:t>kapilarnost</a:t>
            </a:r>
          </a:p>
          <a:p>
            <a:r>
              <a:rPr lang="hr-HR" sz="3200" dirty="0" smtClean="0"/>
              <a:t>transpiracija</a:t>
            </a:r>
            <a:endParaRPr lang="hr-HR" sz="32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5C75904C-BEF8-44CA-907E-13568AC609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14245"/>
          <a:stretch>
            <a:fillRect/>
          </a:stretch>
        </p:blipFill>
        <p:spPr>
          <a:xfrm>
            <a:off x="6284996" y="1711569"/>
            <a:ext cx="4457587" cy="4439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98C0E728-7942-4775-B5B5-CE76F13D7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984" b="6944"/>
          <a:stretch>
            <a:fillRect/>
          </a:stretch>
        </p:blipFill>
        <p:spPr bwMode="auto">
          <a:xfrm>
            <a:off x="321712" y="5953611"/>
            <a:ext cx="663025" cy="62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3142" y="5994416"/>
            <a:ext cx="181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 </a:t>
            </a:r>
            <a:r>
              <a:rPr lang="hr-HR" sz="2800" dirty="0" smtClean="0">
                <a:hlinkClick r:id="rId4"/>
              </a:rPr>
              <a:t>Vizualno </a:t>
            </a:r>
            <a:r>
              <a:rPr lang="hr-HR" sz="2800" dirty="0" smtClean="0">
                <a:solidFill>
                  <a:srgbClr val="0070C0"/>
                </a:solidFill>
                <a:hlinkClick r:id="rId4"/>
              </a:rPr>
              <a:t>+</a:t>
            </a:r>
            <a:endParaRPr lang="hr-HR" sz="2800" dirty="0"/>
          </a:p>
        </p:txBody>
      </p:sp>
    </p:spTree>
    <p:extLst>
      <p:ext uri="{BB962C8B-B14F-4D97-AF65-F5344CB8AC3E}">
        <p14:creationId xmlns="" xmlns:p14="http://schemas.microsoft.com/office/powerpoint/2010/main" val="1961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2E139A96-D64F-4F2D-A921-B7A249AE473B}"/>
              </a:ext>
            </a:extLst>
          </p:cNvPr>
          <p:cNvSpPr txBox="1"/>
          <p:nvPr/>
        </p:nvSpPr>
        <p:spPr>
          <a:xfrm>
            <a:off x="906359" y="5395676"/>
            <a:ext cx="80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Istraži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3B6F7D31-BC81-4A6E-B36E-FCEB604D9C34}"/>
              </a:ext>
            </a:extLst>
          </p:cNvPr>
          <p:cNvSpPr txBox="1"/>
          <p:nvPr/>
        </p:nvSpPr>
        <p:spPr>
          <a:xfrm>
            <a:off x="285012" y="5954710"/>
            <a:ext cx="2522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>
                <a:solidFill>
                  <a:srgbClr val="00B050"/>
                </a:solidFill>
              </a:rPr>
              <a:t>Transport vode u biljci </a:t>
            </a:r>
          </a:p>
          <a:p>
            <a:r>
              <a:rPr lang="hr-HR" sz="2000" i="1" dirty="0">
                <a:solidFill>
                  <a:srgbClr val="00B050"/>
                </a:solidFill>
              </a:rPr>
              <a:t>RB str. 45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F3191BF3-50D6-46EE-97B8-31BF7E7FA335}"/>
              </a:ext>
            </a:extLst>
          </p:cNvPr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7068" y="5363210"/>
            <a:ext cx="648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avokutnik 10">
            <a:extLst>
              <a:ext uri="{FF2B5EF4-FFF2-40B4-BE49-F238E27FC236}">
                <a16:creationId xmlns="" xmlns:a16="http://schemas.microsoft.com/office/drawing/2014/main" id="{74841742-A44B-4D0B-BE90-273C315CB4A3}"/>
              </a:ext>
            </a:extLst>
          </p:cNvPr>
          <p:cNvSpPr/>
          <p:nvPr/>
        </p:nvSpPr>
        <p:spPr>
          <a:xfrm>
            <a:off x="9194826" y="5657352"/>
            <a:ext cx="1497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hlinkClick r:id="rId3"/>
              </a:rPr>
              <a:t>Zanimljivosti</a:t>
            </a:r>
            <a:endParaRPr lang="hr-HR" sz="2000" dirty="0"/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DB80054F-8BBB-4310-9C6F-E3D136EA1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6698" b="5627"/>
          <a:stretch>
            <a:fillRect/>
          </a:stretch>
        </p:blipFill>
        <p:spPr bwMode="auto">
          <a:xfrm>
            <a:off x="8560991" y="5557485"/>
            <a:ext cx="648000" cy="6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Slika na kojoj se prikazuje poligača, životinja, riba&#10;&#10;Opis je automatski generiran">
            <a:extLst>
              <a:ext uri="{FF2B5EF4-FFF2-40B4-BE49-F238E27FC236}">
                <a16:creationId xmlns="" xmlns:a16="http://schemas.microsoft.com/office/drawing/2014/main" id="{D4A82ECB-6F47-4162-A539-2958DCCFB8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89" t="5350" r="16796" b="6086"/>
          <a:stretch>
            <a:fillRect/>
          </a:stretch>
        </p:blipFill>
        <p:spPr>
          <a:xfrm>
            <a:off x="3876295" y="1590134"/>
            <a:ext cx="4298461" cy="4228123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="" xmlns:a16="http://schemas.microsoft.com/office/drawing/2014/main" id="{EAFEEE92-0E6A-41DC-97A0-2302DAA3B717}"/>
              </a:ext>
            </a:extLst>
          </p:cNvPr>
          <p:cNvSpPr txBox="1">
            <a:spLocks/>
          </p:cNvSpPr>
          <p:nvPr/>
        </p:nvSpPr>
        <p:spPr>
          <a:xfrm>
            <a:off x="3468308" y="280268"/>
            <a:ext cx="4998873" cy="867508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Biljke i prijenos tvari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26969" y="6215129"/>
            <a:ext cx="446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000" dirty="0" smtClean="0">
                <a:solidFill>
                  <a:prstClr val="black"/>
                </a:solidFill>
                <a:hlinkClick r:id="rId6"/>
              </a:rPr>
              <a:t>Provjeri znanje - Prijenos tvari kod biljaka</a:t>
            </a:r>
            <a:endParaRPr lang="hr-HR" sz="2000" dirty="0">
              <a:solidFill>
                <a:prstClr val="black"/>
              </a:solidFill>
            </a:endParaRPr>
          </a:p>
        </p:txBody>
      </p:sp>
      <p:pic>
        <p:nvPicPr>
          <p:cNvPr id="16" name="Slika 7">
            <a:extLst>
              <a:ext uri="{FF2B5EF4-FFF2-40B4-BE49-F238E27FC236}">
                <a16:creationId xmlns="" xmlns:a16="http://schemas.microsoft.com/office/drawing/2014/main" id="{A3E7057D-D4E7-4D29-8883-9F34EF6B359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08" t="4116" r="6199" b="7291"/>
          <a:stretch>
            <a:fillRect/>
          </a:stretch>
        </p:blipFill>
        <p:spPr bwMode="auto">
          <a:xfrm>
            <a:off x="6908800" y="6080370"/>
            <a:ext cx="648000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55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8312D38-5292-4E32-8FC8-E6E67AA94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039" y="1800412"/>
            <a:ext cx="3257995" cy="505126"/>
          </a:xfrm>
          <a:ln w="57150">
            <a:solidFill>
              <a:srgbClr val="B0EED5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b="1" dirty="0" smtClean="0"/>
              <a:t>DDS</a:t>
            </a:r>
            <a:r>
              <a:rPr lang="hr-HR" dirty="0" smtClean="0"/>
              <a:t> </a:t>
            </a:r>
            <a:r>
              <a:rPr lang="hr-HR" dirty="0" smtClean="0">
                <a:hlinkClick r:id="rId2"/>
              </a:rPr>
              <a:t>Provjeri znanje</a:t>
            </a: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A3E7057D-D4E7-4D29-8883-9F34EF6B35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08" t="4116" r="6199" b="7291"/>
          <a:stretch>
            <a:fillRect/>
          </a:stretch>
        </p:blipFill>
        <p:spPr bwMode="auto">
          <a:xfrm>
            <a:off x="5267569" y="914408"/>
            <a:ext cx="765908" cy="734646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5" name="Slika 5">
            <a:extLst>
              <a:ext uri="{FF2B5EF4-FFF2-40B4-BE49-F238E27FC236}">
                <a16:creationId xmlns="" xmlns:a16="http://schemas.microsoft.com/office/drawing/2014/main" id="{F8BC6062-7B3A-46BA-9ECA-B37506026A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3916" t="9303" r="2703" b="7848"/>
          <a:stretch>
            <a:fillRect/>
          </a:stretch>
        </p:blipFill>
        <p:spPr>
          <a:xfrm>
            <a:off x="8112369" y="3188678"/>
            <a:ext cx="3646269" cy="3240000"/>
          </a:xfrm>
          <a:prstGeom prst="rect">
            <a:avLst/>
          </a:prstGeom>
        </p:spPr>
      </p:pic>
      <p:pic>
        <p:nvPicPr>
          <p:cNvPr id="6" name="Rezervirano mjesto sadržaja 4" descr="Slika na kojoj se prikazuje životinja, insekt&#10;&#10;Opis je automatski generiran">
            <a:extLst>
              <a:ext uri="{FF2B5EF4-FFF2-40B4-BE49-F238E27FC236}">
                <a16:creationId xmlns="" xmlns:a16="http://schemas.microsoft.com/office/drawing/2014/main" id="{FDC20592-7D64-4F08-A50A-82D3434161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24" t="2794" r="7573" b="5267"/>
          <a:stretch>
            <a:fillRect/>
          </a:stretch>
        </p:blipFill>
        <p:spPr>
          <a:xfrm>
            <a:off x="5439501" y="3204318"/>
            <a:ext cx="2141700" cy="3240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F33F4157-B58D-40A5-94B1-753AB3813A4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3853" t="9794" r="4670" b="5134"/>
          <a:stretch>
            <a:fillRect/>
          </a:stretch>
        </p:blipFill>
        <p:spPr>
          <a:xfrm>
            <a:off x="375138" y="3188677"/>
            <a:ext cx="4494705" cy="32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4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89941F1-1A9F-42A6-B6E9-427F7FAE8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207" y="699605"/>
            <a:ext cx="3000855" cy="69153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Prijenos tvari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744CE27-2D79-48F3-887A-B2AA8A0E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55626"/>
            <a:ext cx="3651466" cy="22117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200" b="1" dirty="0">
                <a:latin typeface="+mj-lt"/>
              </a:rPr>
              <a:t>Sjedilački organizmi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200" dirty="0"/>
              <a:t>spužve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200" dirty="0"/>
              <a:t>žarnjaci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200" dirty="0"/>
              <a:t>površinom </a:t>
            </a:r>
            <a:r>
              <a:rPr lang="hr-HR" sz="3200" dirty="0" smtClean="0"/>
              <a:t>tijela</a:t>
            </a:r>
            <a:endParaRPr lang="hr-HR" sz="3200" dirty="0"/>
          </a:p>
        </p:txBody>
      </p:sp>
      <p:pic>
        <p:nvPicPr>
          <p:cNvPr id="5" name="Slika 4" descr="Slika na kojoj se prikazuje hrana&#10;&#10;Opis je automatski generiran">
            <a:extLst>
              <a:ext uri="{FF2B5EF4-FFF2-40B4-BE49-F238E27FC236}">
                <a16:creationId xmlns="" xmlns:a16="http://schemas.microsoft.com/office/drawing/2014/main" id="{60DACDDE-853B-4928-A11D-5195E2E468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5" t="3479" r="2834" b="4448"/>
          <a:stretch/>
        </p:blipFill>
        <p:spPr>
          <a:xfrm>
            <a:off x="5673969" y="1000360"/>
            <a:ext cx="5963139" cy="5064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3899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D213BAF-39C0-4707-A1B1-EA935120A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682" y="1929065"/>
            <a:ext cx="4262902" cy="2994627"/>
          </a:xfrm>
        </p:spPr>
        <p:txBody>
          <a:bodyPr/>
          <a:lstStyle/>
          <a:p>
            <a:pPr marL="0" indent="0">
              <a:buNone/>
            </a:pPr>
            <a:r>
              <a:rPr lang="hr-HR" sz="3600" b="1" dirty="0">
                <a:latin typeface="+mj-lt"/>
              </a:rPr>
              <a:t>Nametnički organizmi</a:t>
            </a:r>
          </a:p>
          <a:p>
            <a:pPr marL="0" indent="0">
              <a:buNone/>
            </a:pPr>
            <a:endParaRPr lang="hr-HR" sz="3200" b="1" dirty="0"/>
          </a:p>
          <a:p>
            <a:r>
              <a:rPr lang="hr-HR" sz="3200" dirty="0"/>
              <a:t>trakavica</a:t>
            </a:r>
          </a:p>
          <a:p>
            <a:r>
              <a:rPr lang="hr-HR" sz="3200" dirty="0"/>
              <a:t>dječja glista</a:t>
            </a:r>
          </a:p>
          <a:p>
            <a:r>
              <a:rPr lang="hr-HR" sz="3200" dirty="0"/>
              <a:t>površinom </a:t>
            </a:r>
            <a:r>
              <a:rPr lang="hr-HR" sz="3200" dirty="0" smtClean="0"/>
              <a:t>tijela</a:t>
            </a:r>
            <a:endParaRPr lang="hr-HR" sz="3200" dirty="0"/>
          </a:p>
        </p:txBody>
      </p:sp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="" xmlns:a16="http://schemas.microsoft.com/office/drawing/2014/main" id="{DC71EF0B-642F-4485-A7EC-41C69A7FCC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67" y="1270090"/>
            <a:ext cx="3741355" cy="4990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Naslov 1">
            <a:extLst>
              <a:ext uri="{FF2B5EF4-FFF2-40B4-BE49-F238E27FC236}">
                <a16:creationId xmlns="" xmlns:a16="http://schemas.microsoft.com/office/drawing/2014/main" id="{16F541C9-64AC-417A-9317-20E0FD5D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113" y="139309"/>
            <a:ext cx="3082779" cy="853245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99FF"/>
                </a:solidFill>
              </a:rPr>
              <a:t>Prijenos tvari</a:t>
            </a:r>
            <a:endParaRPr lang="hr-HR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034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rava, gljive, na otvorenom, sjedenje&#10;&#10;Opis je automatski generiran">
            <a:extLst>
              <a:ext uri="{FF2B5EF4-FFF2-40B4-BE49-F238E27FC236}">
                <a16:creationId xmlns="" xmlns:a16="http://schemas.microsoft.com/office/drawing/2014/main" id="{912CC724-16F5-4E39-82C6-A86CE2F24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2" y="1411710"/>
            <a:ext cx="3238986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 descr="Slika na kojoj se prikazuje stablo, na otvorenom, biljka, trava&#10;&#10;Opis je automatski generiran">
            <a:extLst>
              <a:ext uri="{FF2B5EF4-FFF2-40B4-BE49-F238E27FC236}">
                <a16:creationId xmlns="" xmlns:a16="http://schemas.microsoft.com/office/drawing/2014/main" id="{68E6D81C-589F-4F20-9EC3-D109BAEBE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91" y="1407453"/>
            <a:ext cx="4341708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93A59C05-ADFB-44E2-8E95-6FD7AB98A8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04" y="1411710"/>
            <a:ext cx="2889174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F16B865B-C8D4-4C29-935D-4F9A5E24D670}"/>
              </a:ext>
            </a:extLst>
          </p:cNvPr>
          <p:cNvSpPr txBox="1"/>
          <p:nvPr/>
        </p:nvSpPr>
        <p:spPr>
          <a:xfrm>
            <a:off x="1526801" y="5721173"/>
            <a:ext cx="1144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gljive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CB9BA767-5F4E-49D6-BE9E-A1222FBA0EC7}"/>
              </a:ext>
            </a:extLst>
          </p:cNvPr>
          <p:cNvSpPr txBox="1"/>
          <p:nvPr/>
        </p:nvSpPr>
        <p:spPr>
          <a:xfrm>
            <a:off x="5217626" y="5728951"/>
            <a:ext cx="870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alge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169FB88D-0E64-4FF8-8E79-48E58726EE5A}"/>
              </a:ext>
            </a:extLst>
          </p:cNvPr>
          <p:cNvSpPr txBox="1"/>
          <p:nvPr/>
        </p:nvSpPr>
        <p:spPr>
          <a:xfrm>
            <a:off x="8599118" y="5738553"/>
            <a:ext cx="1857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mahovine  </a:t>
            </a:r>
          </a:p>
        </p:txBody>
      </p:sp>
      <p:sp>
        <p:nvSpPr>
          <p:cNvPr id="14" name="Naslov 1">
            <a:extLst>
              <a:ext uri="{FF2B5EF4-FFF2-40B4-BE49-F238E27FC236}">
                <a16:creationId xmlns="" xmlns:a16="http://schemas.microsoft.com/office/drawing/2014/main" id="{A8D4994C-9013-46D9-B5A1-04CD5B6C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755" y="281347"/>
            <a:ext cx="6504429" cy="726831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hr-HR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66FF99"/>
                </a:solidFill>
              </a:rPr>
              <a:t>Prijenos tvari</a:t>
            </a:r>
            <a:r>
              <a:rPr lang="hr-HR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</a:t>
            </a:r>
            <a:r>
              <a:rPr lang="hr-HR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hr-HR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</a:t>
            </a:r>
            <a:r>
              <a:rPr lang="hr-HR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66FF99"/>
                </a:solidFill>
              </a:rPr>
              <a:t>površinom tijela </a:t>
            </a:r>
          </a:p>
        </p:txBody>
      </p:sp>
    </p:spTree>
    <p:extLst>
      <p:ext uri="{BB962C8B-B14F-4D97-AF65-F5344CB8AC3E}">
        <p14:creationId xmlns="" xmlns:p14="http://schemas.microsoft.com/office/powerpoint/2010/main" val="161836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na zatvorenom&#10;&#10;Opis je automatski generiran">
            <a:extLst>
              <a:ext uri="{FF2B5EF4-FFF2-40B4-BE49-F238E27FC236}">
                <a16:creationId xmlns="" xmlns:a16="http://schemas.microsoft.com/office/drawing/2014/main" id="{98F21393-5D55-4AF5-824B-52F8C51ED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6" t="1545" r="5384"/>
          <a:stretch>
            <a:fillRect/>
          </a:stretch>
        </p:blipFill>
        <p:spPr>
          <a:xfrm>
            <a:off x="507994" y="1649046"/>
            <a:ext cx="4270607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9BB0F0E6-352A-43C2-AB18-1688623D7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96" r="12124"/>
          <a:stretch>
            <a:fillRect/>
          </a:stretch>
        </p:blipFill>
        <p:spPr>
          <a:xfrm>
            <a:off x="9433169" y="1705951"/>
            <a:ext cx="1992655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C1467253-7A5D-4523-A91E-C349BEC78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9313" b="7606"/>
          <a:stretch>
            <a:fillRect/>
          </a:stretch>
        </p:blipFill>
        <p:spPr bwMode="auto">
          <a:xfrm>
            <a:off x="7242620" y="3298091"/>
            <a:ext cx="639614" cy="59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D86A9FAB-CDD2-424C-BE26-D8B5EF19DFA1}"/>
              </a:ext>
            </a:extLst>
          </p:cNvPr>
          <p:cNvSpPr/>
          <p:nvPr/>
        </p:nvSpPr>
        <p:spPr>
          <a:xfrm>
            <a:off x="5556906" y="3306125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hlinkClick r:id="rId5"/>
              </a:rPr>
              <a:t>Vizualno </a:t>
            </a:r>
            <a:r>
              <a:rPr lang="hr-HR" sz="2800" dirty="0">
                <a:solidFill>
                  <a:srgbClr val="0070C0"/>
                </a:solidFill>
                <a:hlinkClick r:id="rId5"/>
              </a:rPr>
              <a:t>+</a:t>
            </a:r>
            <a:endParaRPr lang="hr-HR" sz="2800" dirty="0"/>
          </a:p>
        </p:txBody>
      </p:sp>
      <p:sp>
        <p:nvSpPr>
          <p:cNvPr id="11" name="Naslov 1">
            <a:extLst>
              <a:ext uri="{FF2B5EF4-FFF2-40B4-BE49-F238E27FC236}">
                <a16:creationId xmlns="" xmlns:a16="http://schemas.microsoft.com/office/drawing/2014/main" id="{28061225-26F9-4546-8BE2-02F89B0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805" y="384952"/>
            <a:ext cx="6872841" cy="717017"/>
          </a:xfrm>
          <a:ln w="19050">
            <a:solidFill>
              <a:srgbClr val="CC0099"/>
            </a:solidFill>
          </a:ln>
        </p:spPr>
        <p:txBody>
          <a:bodyPr>
            <a:noAutofit/>
          </a:bodyPr>
          <a:lstStyle/>
          <a:p>
            <a:pPr algn="ctr"/>
            <a:r>
              <a:rPr lang="hr-HR" b="1" dirty="0">
                <a:solidFill>
                  <a:srgbClr val="33CCCC"/>
                </a:solidFill>
              </a:rPr>
              <a:t>Prijenos tvari - sustavom </a:t>
            </a:r>
            <a:r>
              <a:rPr lang="hr-HR" b="1" dirty="0" smtClean="0">
                <a:solidFill>
                  <a:srgbClr val="33CCCC"/>
                </a:solidFill>
              </a:rPr>
              <a:t>cijevi</a:t>
            </a:r>
            <a:endParaRPr lang="hr-HR" dirty="0">
              <a:solidFill>
                <a:srgbClr val="33CC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4649" y="2547809"/>
            <a:ext cx="1492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/>
              <a:t>biljke</a:t>
            </a:r>
            <a:endParaRPr lang="hr-HR" sz="4000" dirty="0"/>
          </a:p>
        </p:txBody>
      </p:sp>
    </p:spTree>
    <p:extLst>
      <p:ext uri="{BB962C8B-B14F-4D97-AF65-F5344CB8AC3E}">
        <p14:creationId xmlns="" xmlns:p14="http://schemas.microsoft.com/office/powerpoint/2010/main" val="7449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A4AB422-95AE-423E-84EE-E702948F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215" y="156309"/>
            <a:ext cx="4165601" cy="687754"/>
          </a:xfrm>
          <a:ln w="28575"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Otvoreni krvotok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4CD3B1F-9B3D-4390-BD24-AD9AF071A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7276" y="996631"/>
            <a:ext cx="5229801" cy="652415"/>
          </a:xfrm>
        </p:spPr>
        <p:txBody>
          <a:bodyPr>
            <a:normAutofit/>
          </a:bodyPr>
          <a:lstStyle/>
          <a:p>
            <a:r>
              <a:rPr lang="hr-HR" sz="3500" b="1" dirty="0">
                <a:latin typeface="+mj-lt"/>
              </a:rPr>
              <a:t>Mekušci</a:t>
            </a:r>
            <a:r>
              <a:rPr lang="hr-HR" sz="3500" dirty="0"/>
              <a:t> – puževi i </a:t>
            </a:r>
            <a:r>
              <a:rPr lang="hr-HR" sz="3500" dirty="0" smtClean="0"/>
              <a:t>školjkaši</a:t>
            </a:r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49A0F56C-F51D-4F57-9523-D1C71A1F15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319" t="20218" r="5429" b="5026"/>
          <a:stretch/>
        </p:blipFill>
        <p:spPr>
          <a:xfrm>
            <a:off x="156308" y="2137507"/>
            <a:ext cx="4212492" cy="4532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B020BAF4-5E92-4FB2-AA5C-DE405C5C5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0362" r="5939" b="6625"/>
          <a:stretch>
            <a:fillRect/>
          </a:stretch>
        </p:blipFill>
        <p:spPr bwMode="auto">
          <a:xfrm>
            <a:off x="5181696" y="3509079"/>
            <a:ext cx="570429" cy="56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04861" y="4181204"/>
            <a:ext cx="16959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4"/>
              </a:rPr>
              <a:t>Vizualno </a:t>
            </a:r>
            <a:r>
              <a:rPr lang="hr-HR" sz="2800" dirty="0" smtClean="0">
                <a:solidFill>
                  <a:srgbClr val="0070C0"/>
                </a:solidFill>
                <a:hlinkClick r:id="rId4"/>
              </a:rPr>
              <a:t>+</a:t>
            </a:r>
            <a:endParaRPr lang="hr-HR" sz="2800" dirty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48018" y="2893129"/>
            <a:ext cx="5464228" cy="3058286"/>
            <a:chOff x="2577803" y="3179786"/>
            <a:chExt cx="5464228" cy="3058286"/>
          </a:xfrm>
        </p:grpSpPr>
        <p:pic>
          <p:nvPicPr>
            <p:cNvPr id="6" name="Slika 5" descr="Slika na kojoj se prikazuje životinja, mekušac, beskralješnjak, školjka&#10;&#10;Opis je automatski generiran">
              <a:extLst>
                <a:ext uri="{FF2B5EF4-FFF2-40B4-BE49-F238E27FC236}">
                  <a16:creationId xmlns="" xmlns:a16="http://schemas.microsoft.com/office/drawing/2014/main" id="{C30F1E80-E19A-460C-BCCE-219A437CE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7803" y="3179786"/>
              <a:ext cx="5464228" cy="30582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307015" y="5986585"/>
              <a:ext cx="1727199" cy="2446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hr-HR" sz="1050" i="1" dirty="0" smtClean="0"/>
                <a:t>izvor foto: www.bigfoto.com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999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životinja, insekt&#10;&#10;Opis je automatski generiran">
            <a:extLst>
              <a:ext uri="{FF2B5EF4-FFF2-40B4-BE49-F238E27FC236}">
                <a16:creationId xmlns="" xmlns:a16="http://schemas.microsoft.com/office/drawing/2014/main" id="{B77EA06A-323D-4DE7-844A-8254754C4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35" t="2758" r="8048" b="5291"/>
          <a:stretch>
            <a:fillRect/>
          </a:stretch>
        </p:blipFill>
        <p:spPr>
          <a:xfrm>
            <a:off x="500185" y="2485303"/>
            <a:ext cx="2484001" cy="37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 descr="Slika na kojoj se prikazuje člankonožac, rak, životinja, beskralješnjak&#10;&#10;Opis je automatski generiran">
            <a:extLst>
              <a:ext uri="{FF2B5EF4-FFF2-40B4-BE49-F238E27FC236}">
                <a16:creationId xmlns="" xmlns:a16="http://schemas.microsoft.com/office/drawing/2014/main" id="{982E41A2-A277-4439-8F8E-BD1ED44597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5" t="7910" r="4855" b="5849"/>
          <a:stretch>
            <a:fillRect/>
          </a:stretch>
        </p:blipFill>
        <p:spPr>
          <a:xfrm>
            <a:off x="3462215" y="2993295"/>
            <a:ext cx="3969905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Slika 3" descr="Slika na kojoj se prikazuje člankonožac, pauk, beskralješnjak, životinja&#10;&#10;Opis je automatski generiran">
            <a:extLst>
              <a:ext uri="{FF2B5EF4-FFF2-40B4-BE49-F238E27FC236}">
                <a16:creationId xmlns="" xmlns:a16="http://schemas.microsoft.com/office/drawing/2014/main" id="{1524C607-0BEA-446D-81A1-BAF833899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0" t="8511" r="3422" b="8017"/>
          <a:stretch>
            <a:fillRect/>
          </a:stretch>
        </p:blipFill>
        <p:spPr>
          <a:xfrm>
            <a:off x="7924799" y="2672870"/>
            <a:ext cx="3760890" cy="338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Naslov 1">
            <a:extLst>
              <a:ext uri="{FF2B5EF4-FFF2-40B4-BE49-F238E27FC236}">
                <a16:creationId xmlns="" xmlns:a16="http://schemas.microsoft.com/office/drawing/2014/main" id="{0A4AB422-95AE-423E-84EE-E702948F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215" y="156309"/>
            <a:ext cx="4165601" cy="687754"/>
          </a:xfrm>
          <a:ln w="28575"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Otvoreni krvotok 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C4CD3B1F-9B3D-4390-BD24-AD9AF071AF84}"/>
              </a:ext>
            </a:extLst>
          </p:cNvPr>
          <p:cNvSpPr txBox="1">
            <a:spLocks/>
          </p:cNvSpPr>
          <p:nvPr/>
        </p:nvSpPr>
        <p:spPr>
          <a:xfrm>
            <a:off x="2219570" y="1160746"/>
            <a:ext cx="6705600" cy="660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Člankonošci</a:t>
            </a:r>
            <a:r>
              <a:rPr kumimoji="0" lang="hr-H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hr-HR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npr</a:t>
            </a:r>
            <a:r>
              <a:rPr kumimoji="0" lang="hr-H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kukci, rakovi i pauci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87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0F4B3E73-7A16-4EFA-BC43-AE445AD24AAE}"/>
              </a:ext>
            </a:extLst>
          </p:cNvPr>
          <p:cNvSpPr txBox="1"/>
          <p:nvPr/>
        </p:nvSpPr>
        <p:spPr>
          <a:xfrm>
            <a:off x="0" y="6050347"/>
            <a:ext cx="4662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DDS</a:t>
            </a:r>
            <a:r>
              <a:rPr lang="hr-HR" sz="2000" i="1" dirty="0"/>
              <a:t> </a:t>
            </a:r>
            <a:r>
              <a:rPr lang="hr-HR" sz="2000" dirty="0" smtClean="0"/>
              <a:t>ISTRAŽI:</a:t>
            </a:r>
            <a:r>
              <a:rPr lang="hr-HR" sz="2000" i="1" dirty="0" smtClean="0"/>
              <a:t> </a:t>
            </a:r>
          </a:p>
          <a:p>
            <a:pPr algn="ctr"/>
            <a:r>
              <a:rPr lang="hr-HR" sz="2000" i="1" dirty="0" smtClean="0">
                <a:hlinkClick r:id="rId2"/>
              </a:rPr>
              <a:t>Zbog </a:t>
            </a:r>
            <a:r>
              <a:rPr lang="hr-HR" sz="2000" i="1" dirty="0">
                <a:hlinkClick r:id="rId2"/>
              </a:rPr>
              <a:t>čega svi organizmi nemaju </a:t>
            </a:r>
            <a:r>
              <a:rPr lang="hr-HR" sz="2000" i="1" dirty="0" smtClean="0">
                <a:hlinkClick r:id="rId2"/>
              </a:rPr>
              <a:t>krvotok</a:t>
            </a:r>
            <a:endParaRPr lang="hr-HR" sz="2000" i="1" dirty="0"/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3FC3F8B0-1655-4211-A44F-3F56A5F19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93" t="6311" r="29441" b="8333"/>
          <a:stretch>
            <a:fillRect/>
          </a:stretch>
        </p:blipFill>
        <p:spPr>
          <a:xfrm>
            <a:off x="5494350" y="1884458"/>
            <a:ext cx="1447137" cy="421419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 descr="Slika na kojoj se prikazuje žaba, životinja, sjedenje, zeleno&#10;&#10;Opis je automatski generiran">
            <a:extLst>
              <a:ext uri="{FF2B5EF4-FFF2-40B4-BE49-F238E27FC236}">
                <a16:creationId xmlns="" xmlns:a16="http://schemas.microsoft.com/office/drawing/2014/main" id="{CB26A7FD-0649-46DF-907F-4D1A67290C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2" t="9741" r="716" b="1586"/>
          <a:stretch>
            <a:fillRect/>
          </a:stretch>
        </p:blipFill>
        <p:spPr>
          <a:xfrm>
            <a:off x="468982" y="2177432"/>
            <a:ext cx="3717819" cy="216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 descr="Slika na kojoj se prikazuje crv, životinja, beskralješnjak&#10;&#10;Opis je automatski generiran">
            <a:extLst>
              <a:ext uri="{FF2B5EF4-FFF2-40B4-BE49-F238E27FC236}">
                <a16:creationId xmlns="" xmlns:a16="http://schemas.microsoft.com/office/drawing/2014/main" id="{19FF0866-3AFF-4BFF-BC1A-09A1EB8D52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44" t="6628" r="17629" b="3521"/>
          <a:stretch>
            <a:fillRect/>
          </a:stretch>
        </p:blipFill>
        <p:spPr>
          <a:xfrm>
            <a:off x="8247413" y="2145762"/>
            <a:ext cx="3264581" cy="241200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5F70BE17-ECD6-467F-87D1-5F6B5AF48AC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11" t="10398" r="8911" b="4104"/>
          <a:stretch>
            <a:fillRect/>
          </a:stretch>
        </p:blipFill>
        <p:spPr bwMode="auto">
          <a:xfrm>
            <a:off x="1963564" y="5482187"/>
            <a:ext cx="648000" cy="576000"/>
          </a:xfrm>
          <a:prstGeom prst="rect">
            <a:avLst/>
          </a:prstGeom>
          <a:noFill/>
        </p:spPr>
      </p:pic>
      <p:sp>
        <p:nvSpPr>
          <p:cNvPr id="14" name="Naslov 1">
            <a:extLst>
              <a:ext uri="{FF2B5EF4-FFF2-40B4-BE49-F238E27FC236}">
                <a16:creationId xmlns="" xmlns:a16="http://schemas.microsoft.com/office/drawing/2014/main" id="{0A4AB422-95AE-423E-84EE-E702948FB01E}"/>
              </a:ext>
            </a:extLst>
          </p:cNvPr>
          <p:cNvSpPr txBox="1">
            <a:spLocks/>
          </p:cNvSpPr>
          <p:nvPr/>
        </p:nvSpPr>
        <p:spPr>
          <a:xfrm>
            <a:off x="3645095" y="148358"/>
            <a:ext cx="4165601" cy="687754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Zatvoreni krvotok 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C4CD3B1F-9B3D-4390-BD24-AD9AF071AF84}"/>
              </a:ext>
            </a:extLst>
          </p:cNvPr>
          <p:cNvSpPr txBox="1">
            <a:spLocks/>
          </p:cNvSpPr>
          <p:nvPr/>
        </p:nvSpPr>
        <p:spPr>
          <a:xfrm>
            <a:off x="2402450" y="961971"/>
            <a:ext cx="6705600" cy="660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Glavonošci, kolutićavci, kralježnjaci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51117" y="6362673"/>
            <a:ext cx="4942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000" dirty="0" smtClean="0">
                <a:solidFill>
                  <a:prstClr val="black"/>
                </a:solidFill>
                <a:hlinkClick r:id="rId7"/>
              </a:rPr>
              <a:t>Provjeri znanje - Otvoren ili zatvoren krvotok?</a:t>
            </a:r>
            <a:endParaRPr lang="hr-HR" sz="2000" dirty="0">
              <a:solidFill>
                <a:prstClr val="black"/>
              </a:solidFill>
            </a:endParaRPr>
          </a:p>
        </p:txBody>
      </p:sp>
      <p:pic>
        <p:nvPicPr>
          <p:cNvPr id="19" name="Slika 7">
            <a:extLst>
              <a:ext uri="{FF2B5EF4-FFF2-40B4-BE49-F238E27FC236}">
                <a16:creationId xmlns="" xmlns:a16="http://schemas.microsoft.com/office/drawing/2014/main" id="{A3E7057D-D4E7-4D29-8883-9F34EF6B359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08" t="4116" r="6199" b="7291"/>
          <a:stretch>
            <a:fillRect/>
          </a:stretch>
        </p:blipFill>
        <p:spPr bwMode="auto">
          <a:xfrm>
            <a:off x="9128369" y="5775570"/>
            <a:ext cx="648000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615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FDB798E-3F1D-401D-8EA2-2B421181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785" y="279155"/>
            <a:ext cx="2414953" cy="650875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Građa srca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80AD2CA-9B2A-441C-B4D5-5A045B6A1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9707" y="2946059"/>
            <a:ext cx="2975708" cy="1117941"/>
          </a:xfrm>
        </p:spPr>
        <p:txBody>
          <a:bodyPr/>
          <a:lstStyle/>
          <a:p>
            <a:r>
              <a:rPr lang="hr-HR" sz="3200" dirty="0" smtClean="0"/>
              <a:t>dvodijelno </a:t>
            </a:r>
            <a:r>
              <a:rPr lang="hr-HR" sz="3200" dirty="0"/>
              <a:t>srce</a:t>
            </a:r>
          </a:p>
          <a:p>
            <a:r>
              <a:rPr lang="hr-HR" sz="3200" dirty="0" smtClean="0"/>
              <a:t>venska krv</a:t>
            </a:r>
            <a:endParaRPr lang="hr-HR" sz="3200" dirty="0"/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66900F5C-7058-4A7B-8A72-9AA5B295844B}"/>
              </a:ext>
            </a:extLst>
          </p:cNvPr>
          <p:cNvSpPr txBox="1"/>
          <p:nvPr/>
        </p:nvSpPr>
        <p:spPr>
          <a:xfrm>
            <a:off x="1126095" y="2925518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u="sng" dirty="0">
                <a:solidFill>
                  <a:schemeClr val="accent6">
                    <a:lumMod val="75000"/>
                  </a:schemeClr>
                </a:solidFill>
              </a:rPr>
              <a:t>Ribe</a:t>
            </a:r>
            <a:r>
              <a:rPr lang="hr-HR" dirty="0"/>
              <a:t>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01BC6318-28BE-4342-A79D-3BC700730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99" y="1106862"/>
            <a:ext cx="3960000" cy="5606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81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178</Words>
  <PresentationFormat>Custom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sustava Office</vt:lpstr>
      <vt:lpstr>Zašto svi organizmi nemaju krvotok </vt:lpstr>
      <vt:lpstr>Prijenos tvari</vt:lpstr>
      <vt:lpstr>Prijenos tvari</vt:lpstr>
      <vt:lpstr>Prijenos tvari - površinom tijela </vt:lpstr>
      <vt:lpstr>Prijenos tvari - sustavom cijevi</vt:lpstr>
      <vt:lpstr>Otvoreni krvotok </vt:lpstr>
      <vt:lpstr>Otvoreni krvotok </vt:lpstr>
      <vt:lpstr>Slide 8</vt:lpstr>
      <vt:lpstr>Građa srca </vt:lpstr>
      <vt:lpstr>Slide 10</vt:lpstr>
      <vt:lpstr>Slide 11</vt:lpstr>
      <vt:lpstr>Slide 12</vt:lpstr>
      <vt:lpstr>Biljke i prijenos tvari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2019-04-07T12:56:46Z</dcterms:created>
  <dcterms:modified xsi:type="dcterms:W3CDTF">2019-08-06T09:04:57Z</dcterms:modified>
</cp:coreProperties>
</file>